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2" r:id="rId2"/>
  </p:sldMasterIdLst>
  <p:notesMasterIdLst>
    <p:notesMasterId r:id="rId67"/>
  </p:notesMasterIdLst>
  <p:handoutMasterIdLst>
    <p:handoutMasterId r:id="rId68"/>
  </p:handoutMasterIdLst>
  <p:sldIdLst>
    <p:sldId id="286" r:id="rId3"/>
    <p:sldId id="270" r:id="rId4"/>
    <p:sldId id="297" r:id="rId5"/>
    <p:sldId id="322" r:id="rId6"/>
    <p:sldId id="567" r:id="rId7"/>
    <p:sldId id="624" r:id="rId8"/>
    <p:sldId id="1018" r:id="rId9"/>
    <p:sldId id="1042" r:id="rId10"/>
    <p:sldId id="1087" r:id="rId11"/>
    <p:sldId id="502" r:id="rId12"/>
    <p:sldId id="1033" r:id="rId13"/>
    <p:sldId id="1088" r:id="rId14"/>
    <p:sldId id="1092" r:id="rId15"/>
    <p:sldId id="1076" r:id="rId16"/>
    <p:sldId id="1019" r:id="rId17"/>
    <p:sldId id="1020" r:id="rId18"/>
    <p:sldId id="1031" r:id="rId19"/>
    <p:sldId id="1022" r:id="rId20"/>
    <p:sldId id="1089" r:id="rId21"/>
    <p:sldId id="1034" r:id="rId22"/>
    <p:sldId id="1026" r:id="rId23"/>
    <p:sldId id="1037" r:id="rId24"/>
    <p:sldId id="1027" r:id="rId25"/>
    <p:sldId id="1093" r:id="rId26"/>
    <p:sldId id="1038" r:id="rId27"/>
    <p:sldId id="1028" r:id="rId28"/>
    <p:sldId id="1039" r:id="rId29"/>
    <p:sldId id="1030" r:id="rId30"/>
    <p:sldId id="1040" r:id="rId31"/>
    <p:sldId id="1086" r:id="rId32"/>
    <p:sldId id="1090" r:id="rId33"/>
    <p:sldId id="1053" r:id="rId34"/>
    <p:sldId id="1055" r:id="rId35"/>
    <p:sldId id="1054" r:id="rId36"/>
    <p:sldId id="1057" r:id="rId37"/>
    <p:sldId id="1058" r:id="rId38"/>
    <p:sldId id="1059" r:id="rId39"/>
    <p:sldId id="1061" r:id="rId40"/>
    <p:sldId id="1060" r:id="rId41"/>
    <p:sldId id="1035" r:id="rId42"/>
    <p:sldId id="1084" r:id="rId43"/>
    <p:sldId id="1048" r:id="rId44"/>
    <p:sldId id="1085" r:id="rId45"/>
    <p:sldId id="1050" r:id="rId46"/>
    <p:sldId id="1051" r:id="rId47"/>
    <p:sldId id="1052" r:id="rId48"/>
    <p:sldId id="1049" r:id="rId49"/>
    <p:sldId id="1091" r:id="rId50"/>
    <p:sldId id="1078" r:id="rId51"/>
    <p:sldId id="1023" r:id="rId52"/>
    <p:sldId id="1024" r:id="rId53"/>
    <p:sldId id="1079" r:id="rId54"/>
    <p:sldId id="1080" r:id="rId55"/>
    <p:sldId id="1029" r:id="rId56"/>
    <p:sldId id="1082" r:id="rId57"/>
    <p:sldId id="1083" r:id="rId58"/>
    <p:sldId id="1062" r:id="rId59"/>
    <p:sldId id="1044" r:id="rId60"/>
    <p:sldId id="1045" r:id="rId61"/>
    <p:sldId id="1046" r:id="rId62"/>
    <p:sldId id="1047" r:id="rId63"/>
    <p:sldId id="581" r:id="rId64"/>
    <p:sldId id="591" r:id="rId65"/>
    <p:sldId id="289" r:id="rId66"/>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E4D2B"/>
    <a:srgbClr val="006144"/>
    <a:srgbClr val="E3CDB1"/>
    <a:srgbClr val="CCCCCC"/>
    <a:srgbClr val="FFC038"/>
    <a:srgbClr val="105456"/>
    <a:srgbClr val="008FB3"/>
    <a:srgbClr val="7E5475"/>
    <a:srgbClr val="E56A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01AEEF-E4A2-4ECB-8DD5-0D53F7062F54}" v="262" dt="2025-10-26T21:58:25.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3967" autoAdjust="0"/>
  </p:normalViewPr>
  <p:slideViewPr>
    <p:cSldViewPr snapToGrid="0" snapToObjects="1">
      <p:cViewPr varScale="1">
        <p:scale>
          <a:sx n="52" d="100"/>
          <a:sy n="52" d="100"/>
        </p:scale>
        <p:origin x="402" y="156"/>
      </p:cViewPr>
      <p:guideLst>
        <p:guide orient="horz" pos="4320"/>
        <p:guide pos="7681"/>
      </p:guideLst>
    </p:cSldViewPr>
  </p:slideViewPr>
  <p:outlineViewPr>
    <p:cViewPr>
      <p:scale>
        <a:sx n="33" d="100"/>
        <a:sy n="33" d="100"/>
      </p:scale>
      <p:origin x="0" y="-6072"/>
    </p:cViewPr>
  </p:outlineViewPr>
  <p:notesTextViewPr>
    <p:cViewPr>
      <p:scale>
        <a:sx n="3" d="2"/>
        <a:sy n="3" d="2"/>
      </p:scale>
      <p:origin x="0" y="0"/>
    </p:cViewPr>
  </p:notesTextViewPr>
  <p:sorterViewPr>
    <p:cViewPr>
      <p:scale>
        <a:sx n="33" d="100"/>
        <a:sy n="33" d="100"/>
      </p:scale>
      <p:origin x="0" y="-4782"/>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redo custSel addSld delSld modSld sldOrd">
      <pc:chgData name="Chenarides,Lauren" userId="adbf3f91-28ff-415d-924b-37ef86f41ea6" providerId="ADAL" clId="{91C6A867-4822-4C05-B79B-B921162A7D31}" dt="2025-11-02T18:42:43.590" v="2242"/>
      <pc:docMkLst>
        <pc:docMk/>
      </pc:docMkLst>
      <pc:sldChg chg="modSp mod">
        <pc:chgData name="Chenarides,Lauren" userId="adbf3f91-28ff-415d-924b-37ef86f41ea6" providerId="ADAL" clId="{91C6A867-4822-4C05-B79B-B921162A7D31}" dt="2025-10-26T19:25:51.947" v="744"/>
        <pc:sldMkLst>
          <pc:docMk/>
          <pc:sldMk cId="751331123" sldId="270"/>
        </pc:sldMkLst>
        <pc:spChg chg="mod">
          <ac:chgData name="Chenarides,Lauren" userId="adbf3f91-28ff-415d-924b-37ef86f41ea6" providerId="ADAL" clId="{91C6A867-4822-4C05-B79B-B921162A7D31}" dt="2025-10-26T19:25:51.947" v="744"/>
          <ac:spMkLst>
            <pc:docMk/>
            <pc:sldMk cId="751331123" sldId="270"/>
            <ac:spMk id="2" creationId="{00000000-0000-0000-0000-000000000000}"/>
          </ac:spMkLst>
        </pc:spChg>
      </pc:sldChg>
      <pc:sldChg chg="modSp mod">
        <pc:chgData name="Chenarides,Lauren" userId="adbf3f91-28ff-415d-924b-37ef86f41ea6" providerId="ADAL" clId="{91C6A867-4822-4C05-B79B-B921162A7D31}" dt="2025-10-26T19:07:39.167" v="4" actId="20577"/>
        <pc:sldMkLst>
          <pc:docMk/>
          <pc:sldMk cId="727891124" sldId="286"/>
        </pc:sldMkLst>
        <pc:spChg chg="mod">
          <ac:chgData name="Chenarides,Lauren" userId="adbf3f91-28ff-415d-924b-37ef86f41ea6" providerId="ADAL" clId="{91C6A867-4822-4C05-B79B-B921162A7D31}" dt="2025-10-26T19:07:32.920" v="2" actId="20577"/>
          <ac:spMkLst>
            <pc:docMk/>
            <pc:sldMk cId="727891124" sldId="286"/>
            <ac:spMk id="10" creationId="{8636EB7F-9BD1-C7D8-AAF4-83B1412685E2}"/>
          </ac:spMkLst>
        </pc:spChg>
        <pc:spChg chg="mod">
          <ac:chgData name="Chenarides,Lauren" userId="adbf3f91-28ff-415d-924b-37ef86f41ea6" providerId="ADAL" clId="{91C6A867-4822-4C05-B79B-B921162A7D31}" dt="2025-10-26T19:07:39.167" v="4" actId="20577"/>
          <ac:spMkLst>
            <pc:docMk/>
            <pc:sldMk cId="727891124" sldId="286"/>
            <ac:spMk id="11" creationId="{73DCC068-BF04-C61E-9A38-7A550F592766}"/>
          </ac:spMkLst>
        </pc:spChg>
      </pc:sldChg>
      <pc:sldChg chg="modSp mod">
        <pc:chgData name="Chenarides,Lauren" userId="adbf3f91-28ff-415d-924b-37ef86f41ea6" providerId="ADAL" clId="{91C6A867-4822-4C05-B79B-B921162A7D31}" dt="2025-10-26T19:59:52.749" v="1526" actId="403"/>
        <pc:sldMkLst>
          <pc:docMk/>
          <pc:sldMk cId="773718573" sldId="289"/>
        </pc:sldMkLst>
        <pc:spChg chg="mod">
          <ac:chgData name="Chenarides,Lauren" userId="adbf3f91-28ff-415d-924b-37ef86f41ea6" providerId="ADAL" clId="{91C6A867-4822-4C05-B79B-B921162A7D31}" dt="2025-10-26T19:59:52.749" v="1526" actId="403"/>
          <ac:spMkLst>
            <pc:docMk/>
            <pc:sldMk cId="773718573" sldId="289"/>
            <ac:spMk id="5" creationId="{83070B4D-8FB7-8FE6-EB06-1BA333CBDA63}"/>
          </ac:spMkLst>
        </pc:spChg>
      </pc:sldChg>
      <pc:sldChg chg="modSp mod">
        <pc:chgData name="Chenarides,Lauren" userId="adbf3f91-28ff-415d-924b-37ef86f41ea6" providerId="ADAL" clId="{91C6A867-4822-4C05-B79B-B921162A7D31}" dt="2025-10-26T19:16:43.293" v="442" actId="20577"/>
        <pc:sldMkLst>
          <pc:docMk/>
          <pc:sldMk cId="1890435637" sldId="297"/>
        </pc:sldMkLst>
        <pc:spChg chg="mod">
          <ac:chgData name="Chenarides,Lauren" userId="adbf3f91-28ff-415d-924b-37ef86f41ea6" providerId="ADAL" clId="{91C6A867-4822-4C05-B79B-B921162A7D31}" dt="2025-10-26T19:07:56.137" v="13" actId="20577"/>
          <ac:spMkLst>
            <pc:docMk/>
            <pc:sldMk cId="1890435637" sldId="297"/>
            <ac:spMk id="2" creationId="{00000000-0000-0000-0000-000000000000}"/>
          </ac:spMkLst>
        </pc:spChg>
        <pc:spChg chg="mod">
          <ac:chgData name="Chenarides,Lauren" userId="adbf3f91-28ff-415d-924b-37ef86f41ea6" providerId="ADAL" clId="{91C6A867-4822-4C05-B79B-B921162A7D31}" dt="2025-10-26T19:16:43.293" v="442" actId="20577"/>
          <ac:spMkLst>
            <pc:docMk/>
            <pc:sldMk cId="1890435637" sldId="297"/>
            <ac:spMk id="3" creationId="{00000000-0000-0000-0000-000000000000}"/>
          </ac:spMkLst>
        </pc:spChg>
      </pc:sldChg>
      <pc:sldChg chg="modSp mod">
        <pc:chgData name="Chenarides,Lauren" userId="adbf3f91-28ff-415d-924b-37ef86f41ea6" providerId="ADAL" clId="{91C6A867-4822-4C05-B79B-B921162A7D31}" dt="2025-10-26T21:58:25.096" v="2237"/>
        <pc:sldMkLst>
          <pc:docMk/>
          <pc:sldMk cId="244099869" sldId="322"/>
        </pc:sldMkLst>
        <pc:spChg chg="mod">
          <ac:chgData name="Chenarides,Lauren" userId="adbf3f91-28ff-415d-924b-37ef86f41ea6" providerId="ADAL" clId="{91C6A867-4822-4C05-B79B-B921162A7D31}" dt="2025-10-26T19:09:08.407" v="237" actId="20577"/>
          <ac:spMkLst>
            <pc:docMk/>
            <pc:sldMk cId="244099869" sldId="322"/>
            <ac:spMk id="2" creationId="{C3ED948F-0E4A-1106-784D-33FFF37BEE35}"/>
          </ac:spMkLst>
        </pc:spChg>
        <pc:spChg chg="mod">
          <ac:chgData name="Chenarides,Lauren" userId="adbf3f91-28ff-415d-924b-37ef86f41ea6" providerId="ADAL" clId="{91C6A867-4822-4C05-B79B-B921162A7D31}" dt="2025-10-26T21:58:25.096" v="2237"/>
          <ac:spMkLst>
            <pc:docMk/>
            <pc:sldMk cId="244099869" sldId="322"/>
            <ac:spMk id="3" creationId="{1B1FE90D-3C84-9842-8134-B356C37C4D4A}"/>
          </ac:spMkLst>
        </pc:spChg>
      </pc:sldChg>
      <pc:sldChg chg="del">
        <pc:chgData name="Chenarides,Lauren" userId="adbf3f91-28ff-415d-924b-37ef86f41ea6" providerId="ADAL" clId="{91C6A867-4822-4C05-B79B-B921162A7D31}" dt="2025-10-26T19:12:41.468" v="276" actId="47"/>
        <pc:sldMkLst>
          <pc:docMk/>
          <pc:sldMk cId="2657921553" sldId="483"/>
        </pc:sldMkLst>
      </pc:sldChg>
      <pc:sldChg chg="modSp mod ord">
        <pc:chgData name="Chenarides,Lauren" userId="adbf3f91-28ff-415d-924b-37ef86f41ea6" providerId="ADAL" clId="{91C6A867-4822-4C05-B79B-B921162A7D31}" dt="2025-10-26T19:17:07.217" v="497" actId="20577"/>
        <pc:sldMkLst>
          <pc:docMk/>
          <pc:sldMk cId="1079732102" sldId="502"/>
        </pc:sldMkLst>
        <pc:spChg chg="mod">
          <ac:chgData name="Chenarides,Lauren" userId="adbf3f91-28ff-415d-924b-37ef86f41ea6" providerId="ADAL" clId="{91C6A867-4822-4C05-B79B-B921162A7D31}" dt="2025-10-26T19:17:07.217" v="497" actId="20577"/>
          <ac:spMkLst>
            <pc:docMk/>
            <pc:sldMk cId="1079732102" sldId="502"/>
            <ac:spMk id="2" creationId="{EF70F0FA-C40A-64AC-B766-A82096026AB7}"/>
          </ac:spMkLst>
        </pc:spChg>
      </pc:sldChg>
      <pc:sldChg chg="del">
        <pc:chgData name="Chenarides,Lauren" userId="adbf3f91-28ff-415d-924b-37ef86f41ea6" providerId="ADAL" clId="{91C6A867-4822-4C05-B79B-B921162A7D31}" dt="2025-10-26T19:12:41.468" v="276" actId="47"/>
        <pc:sldMkLst>
          <pc:docMk/>
          <pc:sldMk cId="1889327027" sldId="548"/>
        </pc:sldMkLst>
      </pc:sldChg>
      <pc:sldChg chg="del">
        <pc:chgData name="Chenarides,Lauren" userId="adbf3f91-28ff-415d-924b-37ef86f41ea6" providerId="ADAL" clId="{91C6A867-4822-4C05-B79B-B921162A7D31}" dt="2025-10-26T19:12:46.993" v="277" actId="47"/>
        <pc:sldMkLst>
          <pc:docMk/>
          <pc:sldMk cId="3541232640" sldId="549"/>
        </pc:sldMkLst>
      </pc:sldChg>
      <pc:sldChg chg="modSp mod">
        <pc:chgData name="Chenarides,Lauren" userId="adbf3f91-28ff-415d-924b-37ef86f41ea6" providerId="ADAL" clId="{91C6A867-4822-4C05-B79B-B921162A7D31}" dt="2025-10-26T21:58:45.669" v="2238"/>
        <pc:sldMkLst>
          <pc:docMk/>
          <pc:sldMk cId="2681467433" sldId="567"/>
        </pc:sldMkLst>
        <pc:spChg chg="mod">
          <ac:chgData name="Chenarides,Lauren" userId="adbf3f91-28ff-415d-924b-37ef86f41ea6" providerId="ADAL" clId="{91C6A867-4822-4C05-B79B-B921162A7D31}" dt="2025-10-26T19:09:11.843" v="238" actId="20577"/>
          <ac:spMkLst>
            <pc:docMk/>
            <pc:sldMk cId="2681467433" sldId="567"/>
            <ac:spMk id="2" creationId="{32CBE061-EC29-873D-E1C3-AF6CB865E414}"/>
          </ac:spMkLst>
        </pc:spChg>
        <pc:spChg chg="mod">
          <ac:chgData name="Chenarides,Lauren" userId="adbf3f91-28ff-415d-924b-37ef86f41ea6" providerId="ADAL" clId="{91C6A867-4822-4C05-B79B-B921162A7D31}" dt="2025-10-26T21:58:45.669" v="2238"/>
          <ac:spMkLst>
            <pc:docMk/>
            <pc:sldMk cId="2681467433" sldId="567"/>
            <ac:spMk id="3" creationId="{4FDEB99B-CB08-63B2-2B1A-FF45484F9A15}"/>
          </ac:spMkLst>
        </pc:spChg>
      </pc:sldChg>
      <pc:sldChg chg="del">
        <pc:chgData name="Chenarides,Lauren" userId="adbf3f91-28ff-415d-924b-37ef86f41ea6" providerId="ADAL" clId="{91C6A867-4822-4C05-B79B-B921162A7D31}" dt="2025-10-26T19:12:46.993" v="277" actId="47"/>
        <pc:sldMkLst>
          <pc:docMk/>
          <pc:sldMk cId="2773356458" sldId="568"/>
        </pc:sldMkLst>
      </pc:sldChg>
      <pc:sldChg chg="del">
        <pc:chgData name="Chenarides,Lauren" userId="adbf3f91-28ff-415d-924b-37ef86f41ea6" providerId="ADAL" clId="{91C6A867-4822-4C05-B79B-B921162A7D31}" dt="2025-10-26T19:12:46.993" v="277" actId="47"/>
        <pc:sldMkLst>
          <pc:docMk/>
          <pc:sldMk cId="1129822040" sldId="570"/>
        </pc:sldMkLst>
      </pc:sldChg>
      <pc:sldChg chg="del">
        <pc:chgData name="Chenarides,Lauren" userId="adbf3f91-28ff-415d-924b-37ef86f41ea6" providerId="ADAL" clId="{91C6A867-4822-4C05-B79B-B921162A7D31}" dt="2025-10-26T19:12:46.993" v="277" actId="47"/>
        <pc:sldMkLst>
          <pc:docMk/>
          <pc:sldMk cId="3252601392" sldId="571"/>
        </pc:sldMkLst>
      </pc:sldChg>
      <pc:sldChg chg="del">
        <pc:chgData name="Chenarides,Lauren" userId="adbf3f91-28ff-415d-924b-37ef86f41ea6" providerId="ADAL" clId="{91C6A867-4822-4C05-B79B-B921162A7D31}" dt="2025-10-26T19:12:46.993" v="277" actId="47"/>
        <pc:sldMkLst>
          <pc:docMk/>
          <pc:sldMk cId="1128171740" sldId="572"/>
        </pc:sldMkLst>
      </pc:sldChg>
      <pc:sldChg chg="del">
        <pc:chgData name="Chenarides,Lauren" userId="adbf3f91-28ff-415d-924b-37ef86f41ea6" providerId="ADAL" clId="{91C6A867-4822-4C05-B79B-B921162A7D31}" dt="2025-10-26T19:12:46.993" v="277" actId="47"/>
        <pc:sldMkLst>
          <pc:docMk/>
          <pc:sldMk cId="1366894621" sldId="573"/>
        </pc:sldMkLst>
      </pc:sldChg>
      <pc:sldChg chg="del">
        <pc:chgData name="Chenarides,Lauren" userId="adbf3f91-28ff-415d-924b-37ef86f41ea6" providerId="ADAL" clId="{91C6A867-4822-4C05-B79B-B921162A7D31}" dt="2025-10-26T19:12:46.993" v="277" actId="47"/>
        <pc:sldMkLst>
          <pc:docMk/>
          <pc:sldMk cId="1415768666" sldId="574"/>
        </pc:sldMkLst>
      </pc:sldChg>
      <pc:sldChg chg="del">
        <pc:chgData name="Chenarides,Lauren" userId="adbf3f91-28ff-415d-924b-37ef86f41ea6" providerId="ADAL" clId="{91C6A867-4822-4C05-B79B-B921162A7D31}" dt="2025-10-26T19:12:46.993" v="277" actId="47"/>
        <pc:sldMkLst>
          <pc:docMk/>
          <pc:sldMk cId="1117458412" sldId="575"/>
        </pc:sldMkLst>
      </pc:sldChg>
      <pc:sldChg chg="del">
        <pc:chgData name="Chenarides,Lauren" userId="adbf3f91-28ff-415d-924b-37ef86f41ea6" providerId="ADAL" clId="{91C6A867-4822-4C05-B79B-B921162A7D31}" dt="2025-10-26T19:12:46.993" v="277" actId="47"/>
        <pc:sldMkLst>
          <pc:docMk/>
          <pc:sldMk cId="225440327" sldId="576"/>
        </pc:sldMkLst>
      </pc:sldChg>
      <pc:sldChg chg="del">
        <pc:chgData name="Chenarides,Lauren" userId="adbf3f91-28ff-415d-924b-37ef86f41ea6" providerId="ADAL" clId="{91C6A867-4822-4C05-B79B-B921162A7D31}" dt="2025-10-26T19:12:46.993" v="277" actId="47"/>
        <pc:sldMkLst>
          <pc:docMk/>
          <pc:sldMk cId="1576152289" sldId="577"/>
        </pc:sldMkLst>
      </pc:sldChg>
      <pc:sldChg chg="del">
        <pc:chgData name="Chenarides,Lauren" userId="adbf3f91-28ff-415d-924b-37ef86f41ea6" providerId="ADAL" clId="{91C6A867-4822-4C05-B79B-B921162A7D31}" dt="2025-10-26T19:12:46.993" v="277" actId="47"/>
        <pc:sldMkLst>
          <pc:docMk/>
          <pc:sldMk cId="1332206485" sldId="578"/>
        </pc:sldMkLst>
      </pc:sldChg>
      <pc:sldChg chg="del">
        <pc:chgData name="Chenarides,Lauren" userId="adbf3f91-28ff-415d-924b-37ef86f41ea6" providerId="ADAL" clId="{91C6A867-4822-4C05-B79B-B921162A7D31}" dt="2025-10-26T19:12:46.993" v="277" actId="47"/>
        <pc:sldMkLst>
          <pc:docMk/>
          <pc:sldMk cId="421218678" sldId="580"/>
        </pc:sldMkLst>
      </pc:sldChg>
      <pc:sldChg chg="modSp mod ord">
        <pc:chgData name="Chenarides,Lauren" userId="adbf3f91-28ff-415d-924b-37ef86f41ea6" providerId="ADAL" clId="{91C6A867-4822-4C05-B79B-B921162A7D31}" dt="2025-10-26T19:38:32.036" v="1355" actId="20577"/>
        <pc:sldMkLst>
          <pc:docMk/>
          <pc:sldMk cId="1910037763" sldId="581"/>
        </pc:sldMkLst>
        <pc:spChg chg="mod">
          <ac:chgData name="Chenarides,Lauren" userId="adbf3f91-28ff-415d-924b-37ef86f41ea6" providerId="ADAL" clId="{91C6A867-4822-4C05-B79B-B921162A7D31}" dt="2025-10-26T19:38:32.036" v="1355" actId="20577"/>
          <ac:spMkLst>
            <pc:docMk/>
            <pc:sldMk cId="1910037763" sldId="581"/>
            <ac:spMk id="2" creationId="{EAC180D8-60E6-3B87-180D-AC96DE251764}"/>
          </ac:spMkLst>
        </pc:spChg>
      </pc:sldChg>
      <pc:sldChg chg="del">
        <pc:chgData name="Chenarides,Lauren" userId="adbf3f91-28ff-415d-924b-37ef86f41ea6" providerId="ADAL" clId="{91C6A867-4822-4C05-B79B-B921162A7D31}" dt="2025-10-26T19:12:52.683" v="278" actId="47"/>
        <pc:sldMkLst>
          <pc:docMk/>
          <pc:sldMk cId="670701868" sldId="582"/>
        </pc:sldMkLst>
      </pc:sldChg>
      <pc:sldChg chg="del">
        <pc:chgData name="Chenarides,Lauren" userId="adbf3f91-28ff-415d-924b-37ef86f41ea6" providerId="ADAL" clId="{91C6A867-4822-4C05-B79B-B921162A7D31}" dt="2025-10-26T19:12:52.683" v="278" actId="47"/>
        <pc:sldMkLst>
          <pc:docMk/>
          <pc:sldMk cId="2589527982" sldId="583"/>
        </pc:sldMkLst>
      </pc:sldChg>
      <pc:sldChg chg="del">
        <pc:chgData name="Chenarides,Lauren" userId="adbf3f91-28ff-415d-924b-37ef86f41ea6" providerId="ADAL" clId="{91C6A867-4822-4C05-B79B-B921162A7D31}" dt="2025-10-26T19:12:52.683" v="278" actId="47"/>
        <pc:sldMkLst>
          <pc:docMk/>
          <pc:sldMk cId="1259551698" sldId="584"/>
        </pc:sldMkLst>
      </pc:sldChg>
      <pc:sldChg chg="del">
        <pc:chgData name="Chenarides,Lauren" userId="adbf3f91-28ff-415d-924b-37ef86f41ea6" providerId="ADAL" clId="{91C6A867-4822-4C05-B79B-B921162A7D31}" dt="2025-10-26T19:12:52.683" v="278" actId="47"/>
        <pc:sldMkLst>
          <pc:docMk/>
          <pc:sldMk cId="2957892947" sldId="585"/>
        </pc:sldMkLst>
      </pc:sldChg>
      <pc:sldChg chg="del">
        <pc:chgData name="Chenarides,Lauren" userId="adbf3f91-28ff-415d-924b-37ef86f41ea6" providerId="ADAL" clId="{91C6A867-4822-4C05-B79B-B921162A7D31}" dt="2025-10-26T19:12:52.683" v="278" actId="47"/>
        <pc:sldMkLst>
          <pc:docMk/>
          <pc:sldMk cId="2777335001" sldId="586"/>
        </pc:sldMkLst>
      </pc:sldChg>
      <pc:sldChg chg="del">
        <pc:chgData name="Chenarides,Lauren" userId="adbf3f91-28ff-415d-924b-37ef86f41ea6" providerId="ADAL" clId="{91C6A867-4822-4C05-B79B-B921162A7D31}" dt="2025-10-26T19:12:52.683" v="278" actId="47"/>
        <pc:sldMkLst>
          <pc:docMk/>
          <pc:sldMk cId="531909119" sldId="587"/>
        </pc:sldMkLst>
      </pc:sldChg>
      <pc:sldChg chg="del">
        <pc:chgData name="Chenarides,Lauren" userId="adbf3f91-28ff-415d-924b-37ef86f41ea6" providerId="ADAL" clId="{91C6A867-4822-4C05-B79B-B921162A7D31}" dt="2025-10-26T19:12:52.683" v="278" actId="47"/>
        <pc:sldMkLst>
          <pc:docMk/>
          <pc:sldMk cId="4122493680" sldId="588"/>
        </pc:sldMkLst>
      </pc:sldChg>
      <pc:sldChg chg="del">
        <pc:chgData name="Chenarides,Lauren" userId="adbf3f91-28ff-415d-924b-37ef86f41ea6" providerId="ADAL" clId="{91C6A867-4822-4C05-B79B-B921162A7D31}" dt="2025-10-26T19:12:52.683" v="278" actId="47"/>
        <pc:sldMkLst>
          <pc:docMk/>
          <pc:sldMk cId="3327403409" sldId="589"/>
        </pc:sldMkLst>
      </pc:sldChg>
      <pc:sldChg chg="modSp mod modNotesTx">
        <pc:chgData name="Chenarides,Lauren" userId="adbf3f91-28ff-415d-924b-37ef86f41ea6" providerId="ADAL" clId="{91C6A867-4822-4C05-B79B-B921162A7D31}" dt="2025-10-26T21:56:57.015" v="2236" actId="403"/>
        <pc:sldMkLst>
          <pc:docMk/>
          <pc:sldMk cId="3743135513" sldId="591"/>
        </pc:sldMkLst>
        <pc:spChg chg="mod">
          <ac:chgData name="Chenarides,Lauren" userId="adbf3f91-28ff-415d-924b-37ef86f41ea6" providerId="ADAL" clId="{91C6A867-4822-4C05-B79B-B921162A7D31}" dt="2025-10-26T20:00:28.179" v="1536" actId="404"/>
          <ac:spMkLst>
            <pc:docMk/>
            <pc:sldMk cId="3743135513" sldId="591"/>
            <ac:spMk id="2" creationId="{D84759E0-BA9E-7C23-277B-9C4AC7C6293B}"/>
          </ac:spMkLst>
        </pc:spChg>
        <pc:spChg chg="mod">
          <ac:chgData name="Chenarides,Lauren" userId="adbf3f91-28ff-415d-924b-37ef86f41ea6" providerId="ADAL" clId="{91C6A867-4822-4C05-B79B-B921162A7D31}" dt="2025-10-26T21:56:57.015" v="2236" actId="403"/>
          <ac:spMkLst>
            <pc:docMk/>
            <pc:sldMk cId="3743135513" sldId="591"/>
            <ac:spMk id="3" creationId="{7DE665EB-C431-4C48-E433-8DB47B1C7DFB}"/>
          </ac:spMkLst>
        </pc:spChg>
      </pc:sldChg>
      <pc:sldChg chg="del">
        <pc:chgData name="Chenarides,Lauren" userId="adbf3f91-28ff-415d-924b-37ef86f41ea6" providerId="ADAL" clId="{91C6A867-4822-4C05-B79B-B921162A7D31}" dt="2025-10-26T19:12:54.735" v="279" actId="47"/>
        <pc:sldMkLst>
          <pc:docMk/>
          <pc:sldMk cId="3131668392" sldId="592"/>
        </pc:sldMkLst>
      </pc:sldChg>
      <pc:sldChg chg="del">
        <pc:chgData name="Chenarides,Lauren" userId="adbf3f91-28ff-415d-924b-37ef86f41ea6" providerId="ADAL" clId="{91C6A867-4822-4C05-B79B-B921162A7D31}" dt="2025-10-26T19:12:46.993" v="277" actId="47"/>
        <pc:sldMkLst>
          <pc:docMk/>
          <pc:sldMk cId="3513042364" sldId="594"/>
        </pc:sldMkLst>
      </pc:sldChg>
      <pc:sldChg chg="del">
        <pc:chgData name="Chenarides,Lauren" userId="adbf3f91-28ff-415d-924b-37ef86f41ea6" providerId="ADAL" clId="{91C6A867-4822-4C05-B79B-B921162A7D31}" dt="2025-10-26T19:12:46.993" v="277" actId="47"/>
        <pc:sldMkLst>
          <pc:docMk/>
          <pc:sldMk cId="3274072627" sldId="595"/>
        </pc:sldMkLst>
      </pc:sldChg>
      <pc:sldChg chg="del">
        <pc:chgData name="Chenarides,Lauren" userId="adbf3f91-28ff-415d-924b-37ef86f41ea6" providerId="ADAL" clId="{91C6A867-4822-4C05-B79B-B921162A7D31}" dt="2025-10-26T19:12:46.993" v="277" actId="47"/>
        <pc:sldMkLst>
          <pc:docMk/>
          <pc:sldMk cId="2709059750" sldId="596"/>
        </pc:sldMkLst>
      </pc:sldChg>
      <pc:sldChg chg="del">
        <pc:chgData name="Chenarides,Lauren" userId="adbf3f91-28ff-415d-924b-37ef86f41ea6" providerId="ADAL" clId="{91C6A867-4822-4C05-B79B-B921162A7D31}" dt="2025-10-26T19:12:46.993" v="277" actId="47"/>
        <pc:sldMkLst>
          <pc:docMk/>
          <pc:sldMk cId="2442129554" sldId="597"/>
        </pc:sldMkLst>
      </pc:sldChg>
      <pc:sldChg chg="del">
        <pc:chgData name="Chenarides,Lauren" userId="adbf3f91-28ff-415d-924b-37ef86f41ea6" providerId="ADAL" clId="{91C6A867-4822-4C05-B79B-B921162A7D31}" dt="2025-10-26T19:12:46.993" v="277" actId="47"/>
        <pc:sldMkLst>
          <pc:docMk/>
          <pc:sldMk cId="18268654" sldId="598"/>
        </pc:sldMkLst>
      </pc:sldChg>
      <pc:sldChg chg="del">
        <pc:chgData name="Chenarides,Lauren" userId="adbf3f91-28ff-415d-924b-37ef86f41ea6" providerId="ADAL" clId="{91C6A867-4822-4C05-B79B-B921162A7D31}" dt="2025-10-26T19:12:46.993" v="277" actId="47"/>
        <pc:sldMkLst>
          <pc:docMk/>
          <pc:sldMk cId="4030948336" sldId="599"/>
        </pc:sldMkLst>
      </pc:sldChg>
      <pc:sldChg chg="del">
        <pc:chgData name="Chenarides,Lauren" userId="adbf3f91-28ff-415d-924b-37ef86f41ea6" providerId="ADAL" clId="{91C6A867-4822-4C05-B79B-B921162A7D31}" dt="2025-10-26T19:12:52.683" v="278" actId="47"/>
        <pc:sldMkLst>
          <pc:docMk/>
          <pc:sldMk cId="3852191604" sldId="600"/>
        </pc:sldMkLst>
      </pc:sldChg>
      <pc:sldChg chg="del">
        <pc:chgData name="Chenarides,Lauren" userId="adbf3f91-28ff-415d-924b-37ef86f41ea6" providerId="ADAL" clId="{91C6A867-4822-4C05-B79B-B921162A7D31}" dt="2025-10-26T19:12:52.683" v="278" actId="47"/>
        <pc:sldMkLst>
          <pc:docMk/>
          <pc:sldMk cId="2659721510" sldId="601"/>
        </pc:sldMkLst>
      </pc:sldChg>
      <pc:sldChg chg="del">
        <pc:chgData name="Chenarides,Lauren" userId="adbf3f91-28ff-415d-924b-37ef86f41ea6" providerId="ADAL" clId="{91C6A867-4822-4C05-B79B-B921162A7D31}" dt="2025-10-26T19:12:52.683" v="278" actId="47"/>
        <pc:sldMkLst>
          <pc:docMk/>
          <pc:sldMk cId="1547061935" sldId="602"/>
        </pc:sldMkLst>
      </pc:sldChg>
      <pc:sldChg chg="del">
        <pc:chgData name="Chenarides,Lauren" userId="adbf3f91-28ff-415d-924b-37ef86f41ea6" providerId="ADAL" clId="{91C6A867-4822-4C05-B79B-B921162A7D31}" dt="2025-10-26T19:12:52.683" v="278" actId="47"/>
        <pc:sldMkLst>
          <pc:docMk/>
          <pc:sldMk cId="2009238245" sldId="603"/>
        </pc:sldMkLst>
      </pc:sldChg>
      <pc:sldChg chg="del">
        <pc:chgData name="Chenarides,Lauren" userId="adbf3f91-28ff-415d-924b-37ef86f41ea6" providerId="ADAL" clId="{91C6A867-4822-4C05-B79B-B921162A7D31}" dt="2025-10-26T19:12:52.683" v="278" actId="47"/>
        <pc:sldMkLst>
          <pc:docMk/>
          <pc:sldMk cId="3605973048" sldId="604"/>
        </pc:sldMkLst>
      </pc:sldChg>
      <pc:sldChg chg="del">
        <pc:chgData name="Chenarides,Lauren" userId="adbf3f91-28ff-415d-924b-37ef86f41ea6" providerId="ADAL" clId="{91C6A867-4822-4C05-B79B-B921162A7D31}" dt="2025-10-26T19:12:46.993" v="277" actId="47"/>
        <pc:sldMkLst>
          <pc:docMk/>
          <pc:sldMk cId="2314930154" sldId="605"/>
        </pc:sldMkLst>
      </pc:sldChg>
      <pc:sldChg chg="del">
        <pc:chgData name="Chenarides,Lauren" userId="adbf3f91-28ff-415d-924b-37ef86f41ea6" providerId="ADAL" clId="{91C6A867-4822-4C05-B79B-B921162A7D31}" dt="2025-10-26T19:12:46.993" v="277" actId="47"/>
        <pc:sldMkLst>
          <pc:docMk/>
          <pc:sldMk cId="3722092086" sldId="606"/>
        </pc:sldMkLst>
      </pc:sldChg>
      <pc:sldChg chg="del">
        <pc:chgData name="Chenarides,Lauren" userId="adbf3f91-28ff-415d-924b-37ef86f41ea6" providerId="ADAL" clId="{91C6A867-4822-4C05-B79B-B921162A7D31}" dt="2025-10-26T19:12:46.993" v="277" actId="47"/>
        <pc:sldMkLst>
          <pc:docMk/>
          <pc:sldMk cId="2308919737" sldId="607"/>
        </pc:sldMkLst>
      </pc:sldChg>
      <pc:sldChg chg="del">
        <pc:chgData name="Chenarides,Lauren" userId="adbf3f91-28ff-415d-924b-37ef86f41ea6" providerId="ADAL" clId="{91C6A867-4822-4C05-B79B-B921162A7D31}" dt="2025-10-26T19:12:52.683" v="278" actId="47"/>
        <pc:sldMkLst>
          <pc:docMk/>
          <pc:sldMk cId="3719876057" sldId="608"/>
        </pc:sldMkLst>
      </pc:sldChg>
      <pc:sldChg chg="del">
        <pc:chgData name="Chenarides,Lauren" userId="adbf3f91-28ff-415d-924b-37ef86f41ea6" providerId="ADAL" clId="{91C6A867-4822-4C05-B79B-B921162A7D31}" dt="2025-10-26T19:12:52.683" v="278" actId="47"/>
        <pc:sldMkLst>
          <pc:docMk/>
          <pc:sldMk cId="472294417" sldId="609"/>
        </pc:sldMkLst>
      </pc:sldChg>
      <pc:sldChg chg="del">
        <pc:chgData name="Chenarides,Lauren" userId="adbf3f91-28ff-415d-924b-37ef86f41ea6" providerId="ADAL" clId="{91C6A867-4822-4C05-B79B-B921162A7D31}" dt="2025-10-26T19:12:52.683" v="278" actId="47"/>
        <pc:sldMkLst>
          <pc:docMk/>
          <pc:sldMk cId="3303880928" sldId="610"/>
        </pc:sldMkLst>
      </pc:sldChg>
      <pc:sldChg chg="del">
        <pc:chgData name="Chenarides,Lauren" userId="adbf3f91-28ff-415d-924b-37ef86f41ea6" providerId="ADAL" clId="{91C6A867-4822-4C05-B79B-B921162A7D31}" dt="2025-10-26T19:12:46.993" v="277" actId="47"/>
        <pc:sldMkLst>
          <pc:docMk/>
          <pc:sldMk cId="2587496847" sldId="611"/>
        </pc:sldMkLst>
      </pc:sldChg>
      <pc:sldChg chg="del">
        <pc:chgData name="Chenarides,Lauren" userId="adbf3f91-28ff-415d-924b-37ef86f41ea6" providerId="ADAL" clId="{91C6A867-4822-4C05-B79B-B921162A7D31}" dt="2025-10-26T19:12:41.468" v="276" actId="47"/>
        <pc:sldMkLst>
          <pc:docMk/>
          <pc:sldMk cId="2590069314" sldId="612"/>
        </pc:sldMkLst>
      </pc:sldChg>
      <pc:sldChg chg="del">
        <pc:chgData name="Chenarides,Lauren" userId="adbf3f91-28ff-415d-924b-37ef86f41ea6" providerId="ADAL" clId="{91C6A867-4822-4C05-B79B-B921162A7D31}" dt="2025-10-26T19:12:41.468" v="276" actId="47"/>
        <pc:sldMkLst>
          <pc:docMk/>
          <pc:sldMk cId="3947565010" sldId="615"/>
        </pc:sldMkLst>
      </pc:sldChg>
      <pc:sldChg chg="del">
        <pc:chgData name="Chenarides,Lauren" userId="adbf3f91-28ff-415d-924b-37ef86f41ea6" providerId="ADAL" clId="{91C6A867-4822-4C05-B79B-B921162A7D31}" dt="2025-10-26T19:12:41.468" v="276" actId="47"/>
        <pc:sldMkLst>
          <pc:docMk/>
          <pc:sldMk cId="2484986369" sldId="616"/>
        </pc:sldMkLst>
      </pc:sldChg>
      <pc:sldChg chg="del">
        <pc:chgData name="Chenarides,Lauren" userId="adbf3f91-28ff-415d-924b-37ef86f41ea6" providerId="ADAL" clId="{91C6A867-4822-4C05-B79B-B921162A7D31}" dt="2025-10-26T19:12:41.468" v="276" actId="47"/>
        <pc:sldMkLst>
          <pc:docMk/>
          <pc:sldMk cId="3290293599" sldId="617"/>
        </pc:sldMkLst>
      </pc:sldChg>
      <pc:sldChg chg="del">
        <pc:chgData name="Chenarides,Lauren" userId="adbf3f91-28ff-415d-924b-37ef86f41ea6" providerId="ADAL" clId="{91C6A867-4822-4C05-B79B-B921162A7D31}" dt="2025-10-26T19:12:46.993" v="277" actId="47"/>
        <pc:sldMkLst>
          <pc:docMk/>
          <pc:sldMk cId="2413887734" sldId="618"/>
        </pc:sldMkLst>
      </pc:sldChg>
      <pc:sldChg chg="del">
        <pc:chgData name="Chenarides,Lauren" userId="adbf3f91-28ff-415d-924b-37ef86f41ea6" providerId="ADAL" clId="{91C6A867-4822-4C05-B79B-B921162A7D31}" dt="2025-10-26T19:12:46.993" v="277" actId="47"/>
        <pc:sldMkLst>
          <pc:docMk/>
          <pc:sldMk cId="632083499" sldId="619"/>
        </pc:sldMkLst>
      </pc:sldChg>
      <pc:sldChg chg="del">
        <pc:chgData name="Chenarides,Lauren" userId="adbf3f91-28ff-415d-924b-37ef86f41ea6" providerId="ADAL" clId="{91C6A867-4822-4C05-B79B-B921162A7D31}" dt="2025-10-26T19:12:52.683" v="278" actId="47"/>
        <pc:sldMkLst>
          <pc:docMk/>
          <pc:sldMk cId="1642490233" sldId="620"/>
        </pc:sldMkLst>
      </pc:sldChg>
      <pc:sldChg chg="del">
        <pc:chgData name="Chenarides,Lauren" userId="adbf3f91-28ff-415d-924b-37ef86f41ea6" providerId="ADAL" clId="{91C6A867-4822-4C05-B79B-B921162A7D31}" dt="2025-10-26T19:12:52.683" v="278" actId="47"/>
        <pc:sldMkLst>
          <pc:docMk/>
          <pc:sldMk cId="1520217368" sldId="621"/>
        </pc:sldMkLst>
      </pc:sldChg>
      <pc:sldChg chg="del">
        <pc:chgData name="Chenarides,Lauren" userId="adbf3f91-28ff-415d-924b-37ef86f41ea6" providerId="ADAL" clId="{91C6A867-4822-4C05-B79B-B921162A7D31}" dt="2025-10-26T19:12:52.683" v="278" actId="47"/>
        <pc:sldMkLst>
          <pc:docMk/>
          <pc:sldMk cId="334914436" sldId="622"/>
        </pc:sldMkLst>
      </pc:sldChg>
      <pc:sldChg chg="del">
        <pc:chgData name="Chenarides,Lauren" userId="adbf3f91-28ff-415d-924b-37ef86f41ea6" providerId="ADAL" clId="{91C6A867-4822-4C05-B79B-B921162A7D31}" dt="2025-10-26T19:12:52.683" v="278" actId="47"/>
        <pc:sldMkLst>
          <pc:docMk/>
          <pc:sldMk cId="1491025436" sldId="623"/>
        </pc:sldMkLst>
      </pc:sldChg>
      <pc:sldChg chg="modSp mod">
        <pc:chgData name="Chenarides,Lauren" userId="adbf3f91-28ff-415d-924b-37ef86f41ea6" providerId="ADAL" clId="{91C6A867-4822-4C05-B79B-B921162A7D31}" dt="2025-10-26T19:40:50.197" v="1370" actId="403"/>
        <pc:sldMkLst>
          <pc:docMk/>
          <pc:sldMk cId="1820982015" sldId="624"/>
        </pc:sldMkLst>
        <pc:spChg chg="mod">
          <ac:chgData name="Chenarides,Lauren" userId="adbf3f91-28ff-415d-924b-37ef86f41ea6" providerId="ADAL" clId="{91C6A867-4822-4C05-B79B-B921162A7D31}" dt="2025-10-26T19:40:50.197" v="1370" actId="403"/>
          <ac:spMkLst>
            <pc:docMk/>
            <pc:sldMk cId="1820982015" sldId="624"/>
            <ac:spMk id="3" creationId="{39FD2215-16BC-3F66-9C7F-725F63BF2312}"/>
          </ac:spMkLst>
        </pc:spChg>
      </pc:sldChg>
      <pc:sldChg chg="addSp delSp modSp add del mod setBg delDesignElem">
        <pc:chgData name="Chenarides,Lauren" userId="adbf3f91-28ff-415d-924b-37ef86f41ea6" providerId="ADAL" clId="{91C6A867-4822-4C05-B79B-B921162A7D31}" dt="2025-10-26T19:29:51.957" v="1041" actId="2696"/>
        <pc:sldMkLst>
          <pc:docMk/>
          <pc:sldMk cId="3271268932" sldId="1017"/>
        </pc:sldMkLst>
      </pc:sldChg>
      <pc:sldChg chg="modSp add mod ord">
        <pc:chgData name="Chenarides,Lauren" userId="adbf3f91-28ff-415d-924b-37ef86f41ea6" providerId="ADAL" clId="{91C6A867-4822-4C05-B79B-B921162A7D31}" dt="2025-10-26T21:43:12.732" v="1961" actId="2711"/>
        <pc:sldMkLst>
          <pc:docMk/>
          <pc:sldMk cId="3140641108" sldId="1018"/>
        </pc:sldMkLst>
        <pc:spChg chg="mod">
          <ac:chgData name="Chenarides,Lauren" userId="adbf3f91-28ff-415d-924b-37ef86f41ea6" providerId="ADAL" clId="{91C6A867-4822-4C05-B79B-B921162A7D31}" dt="2025-10-26T21:42:59.466" v="1959" actId="255"/>
          <ac:spMkLst>
            <pc:docMk/>
            <pc:sldMk cId="3140641108" sldId="1018"/>
            <ac:spMk id="2" creationId="{5C02BE7A-8931-5DA1-A22E-48D865E38F02}"/>
          </ac:spMkLst>
        </pc:spChg>
        <pc:graphicFrameChg chg="mod modGraphic">
          <ac:chgData name="Chenarides,Lauren" userId="adbf3f91-28ff-415d-924b-37ef86f41ea6" providerId="ADAL" clId="{91C6A867-4822-4C05-B79B-B921162A7D31}" dt="2025-10-26T21:43:12.732" v="1961" actId="2711"/>
          <ac:graphicFrameMkLst>
            <pc:docMk/>
            <pc:sldMk cId="3140641108" sldId="1018"/>
            <ac:graphicFrameMk id="5" creationId="{B6DE04E0-6C43-5EFC-0799-E4A94F8A5EF0}"/>
          </ac:graphicFrameMkLst>
        </pc:graphicFrameChg>
        <pc:picChg chg="mod">
          <ac:chgData name="Chenarides,Lauren" userId="adbf3f91-28ff-415d-924b-37ef86f41ea6" providerId="ADAL" clId="{91C6A867-4822-4C05-B79B-B921162A7D31}" dt="2025-10-26T21:42:59.466" v="1959" actId="255"/>
          <ac:picMkLst>
            <pc:docMk/>
            <pc:sldMk cId="3140641108" sldId="1018"/>
            <ac:picMk id="6" creationId="{CA536EC1-0F45-9F89-B4B5-4EEF7FD4A72C}"/>
          </ac:picMkLst>
        </pc:picChg>
      </pc:sldChg>
      <pc:sldChg chg="add del">
        <pc:chgData name="Chenarides,Lauren" userId="adbf3f91-28ff-415d-924b-37ef86f41ea6" providerId="ADAL" clId="{91C6A867-4822-4C05-B79B-B921162A7D31}" dt="2025-10-26T19:14:04.147" v="297"/>
        <pc:sldMkLst>
          <pc:docMk/>
          <pc:sldMk cId="2360545052" sldId="1019"/>
        </pc:sldMkLst>
      </pc:sldChg>
      <pc:sldChg chg="addSp delSp modSp add del mod">
        <pc:chgData name="Chenarides,Lauren" userId="adbf3f91-28ff-415d-924b-37ef86f41ea6" providerId="ADAL" clId="{91C6A867-4822-4C05-B79B-B921162A7D31}" dt="2025-10-26T21:44:08.306" v="1973" actId="2711"/>
        <pc:sldMkLst>
          <pc:docMk/>
          <pc:sldMk cId="64937632" sldId="1020"/>
        </pc:sldMkLst>
        <pc:spChg chg="mod">
          <ac:chgData name="Chenarides,Lauren" userId="adbf3f91-28ff-415d-924b-37ef86f41ea6" providerId="ADAL" clId="{91C6A867-4822-4C05-B79B-B921162A7D31}" dt="2025-10-26T21:44:08.306" v="1973" actId="2711"/>
          <ac:spMkLst>
            <pc:docMk/>
            <pc:sldMk cId="64937632" sldId="1020"/>
            <ac:spMk id="6" creationId="{1988F9BA-6A14-DC65-39ED-2984D3D3511F}"/>
          </ac:spMkLst>
        </pc:spChg>
        <pc:spChg chg="add mod">
          <ac:chgData name="Chenarides,Lauren" userId="adbf3f91-28ff-415d-924b-37ef86f41ea6" providerId="ADAL" clId="{91C6A867-4822-4C05-B79B-B921162A7D31}" dt="2025-10-26T19:17:45.906" v="500" actId="1076"/>
          <ac:spMkLst>
            <pc:docMk/>
            <pc:sldMk cId="64937632" sldId="1020"/>
            <ac:spMk id="7" creationId="{0569403C-22BC-8821-6DC2-6D1DC1E13259}"/>
          </ac:spMkLst>
        </pc:spChg>
      </pc:sldChg>
      <pc:sldChg chg="add del">
        <pc:chgData name="Chenarides,Lauren" userId="adbf3f91-28ff-415d-924b-37ef86f41ea6" providerId="ADAL" clId="{91C6A867-4822-4C05-B79B-B921162A7D31}" dt="2025-10-26T19:33:09.313" v="1227" actId="47"/>
        <pc:sldMkLst>
          <pc:docMk/>
          <pc:sldMk cId="656725376" sldId="1021"/>
        </pc:sldMkLst>
      </pc:sldChg>
      <pc:sldChg chg="addSp delSp modSp add del mod">
        <pc:chgData name="Chenarides,Lauren" userId="adbf3f91-28ff-415d-924b-37ef86f41ea6" providerId="ADAL" clId="{91C6A867-4822-4C05-B79B-B921162A7D31}" dt="2025-10-26T21:44:29.231" v="1979" actId="27636"/>
        <pc:sldMkLst>
          <pc:docMk/>
          <pc:sldMk cId="3858093533" sldId="1022"/>
        </pc:sldMkLst>
        <pc:spChg chg="mod">
          <ac:chgData name="Chenarides,Lauren" userId="adbf3f91-28ff-415d-924b-37ef86f41ea6" providerId="ADAL" clId="{91C6A867-4822-4C05-B79B-B921162A7D31}" dt="2025-10-26T21:44:29.231" v="1979" actId="27636"/>
          <ac:spMkLst>
            <pc:docMk/>
            <pc:sldMk cId="3858093533" sldId="1022"/>
            <ac:spMk id="3" creationId="{7D73E7CA-DFF1-9801-9A66-8EFFF623DD17}"/>
          </ac:spMkLst>
        </pc:spChg>
      </pc:sldChg>
      <pc:sldChg chg="delSp modSp add del mod ord modClrScheme chgLayout">
        <pc:chgData name="Chenarides,Lauren" userId="adbf3f91-28ff-415d-924b-37ef86f41ea6" providerId="ADAL" clId="{91C6A867-4822-4C05-B79B-B921162A7D31}" dt="2025-11-02T18:42:40.471" v="2240"/>
        <pc:sldMkLst>
          <pc:docMk/>
          <pc:sldMk cId="3534310612" sldId="1023"/>
        </pc:sldMkLst>
        <pc:spChg chg="mod ord">
          <ac:chgData name="Chenarides,Lauren" userId="adbf3f91-28ff-415d-924b-37ef86f41ea6" providerId="ADAL" clId="{91C6A867-4822-4C05-B79B-B921162A7D31}" dt="2025-10-26T19:33:26.373" v="1232" actId="700"/>
          <ac:spMkLst>
            <pc:docMk/>
            <pc:sldMk cId="3534310612" sldId="1023"/>
            <ac:spMk id="2" creationId="{B1E60DFD-D107-DDC2-0BE2-7CF1029DB315}"/>
          </ac:spMkLst>
        </pc:spChg>
        <pc:spChg chg="mod ord">
          <ac:chgData name="Chenarides,Lauren" userId="adbf3f91-28ff-415d-924b-37ef86f41ea6" providerId="ADAL" clId="{91C6A867-4822-4C05-B79B-B921162A7D31}" dt="2025-10-26T19:34:09.681" v="1283" actId="27636"/>
          <ac:spMkLst>
            <pc:docMk/>
            <pc:sldMk cId="3534310612" sldId="1023"/>
            <ac:spMk id="3" creationId="{D7A4BA9D-3895-EAF0-B1A9-F5816D34DC20}"/>
          </ac:spMkLst>
        </pc:spChg>
      </pc:sldChg>
      <pc:sldChg chg="delSp modSp add del mod ord modClrScheme chgLayout">
        <pc:chgData name="Chenarides,Lauren" userId="adbf3f91-28ff-415d-924b-37ef86f41ea6" providerId="ADAL" clId="{91C6A867-4822-4C05-B79B-B921162A7D31}" dt="2025-11-02T18:42:43.590" v="2242"/>
        <pc:sldMkLst>
          <pc:docMk/>
          <pc:sldMk cId="3431957927" sldId="1024"/>
        </pc:sldMkLst>
        <pc:spChg chg="mod ord">
          <ac:chgData name="Chenarides,Lauren" userId="adbf3f91-28ff-415d-924b-37ef86f41ea6" providerId="ADAL" clId="{91C6A867-4822-4C05-B79B-B921162A7D31}" dt="2025-10-26T19:33:49.133" v="1269" actId="20577"/>
          <ac:spMkLst>
            <pc:docMk/>
            <pc:sldMk cId="3431957927" sldId="1024"/>
            <ac:spMk id="2" creationId="{899199C9-52B0-CF96-6BB0-4A60858CAA65}"/>
          </ac:spMkLst>
        </pc:spChg>
        <pc:spChg chg="mod ord">
          <ac:chgData name="Chenarides,Lauren" userId="adbf3f91-28ff-415d-924b-37ef86f41ea6" providerId="ADAL" clId="{91C6A867-4822-4C05-B79B-B921162A7D31}" dt="2025-10-26T19:54:52.630" v="1379" actId="403"/>
          <ac:spMkLst>
            <pc:docMk/>
            <pc:sldMk cId="3431957927" sldId="1024"/>
            <ac:spMk id="3" creationId="{E8CA1759-1B20-BF35-8877-0BF7814DA8EC}"/>
          </ac:spMkLst>
        </pc:spChg>
      </pc:sldChg>
      <pc:sldChg chg="modSp add del mod">
        <pc:chgData name="Chenarides,Lauren" userId="adbf3f91-28ff-415d-924b-37ef86f41ea6" providerId="ADAL" clId="{91C6A867-4822-4C05-B79B-B921162A7D31}" dt="2025-10-26T19:34:20.831" v="1285" actId="47"/>
        <pc:sldMkLst>
          <pc:docMk/>
          <pc:sldMk cId="2606577606" sldId="1025"/>
        </pc:sldMkLst>
      </pc:sldChg>
      <pc:sldChg chg="modSp add del mod ord modClrScheme chgLayout">
        <pc:chgData name="Chenarides,Lauren" userId="adbf3f91-28ff-415d-924b-37ef86f41ea6" providerId="ADAL" clId="{91C6A867-4822-4C05-B79B-B921162A7D31}" dt="2025-10-26T20:14:17.985" v="1885" actId="20577"/>
        <pc:sldMkLst>
          <pc:docMk/>
          <pc:sldMk cId="684655993" sldId="1026"/>
        </pc:sldMkLst>
        <pc:spChg chg="mod ord">
          <ac:chgData name="Chenarides,Lauren" userId="adbf3f91-28ff-415d-924b-37ef86f41ea6" providerId="ADAL" clId="{91C6A867-4822-4C05-B79B-B921162A7D31}" dt="2025-10-26T19:35:37.431" v="1295" actId="700"/>
          <ac:spMkLst>
            <pc:docMk/>
            <pc:sldMk cId="684655993" sldId="1026"/>
            <ac:spMk id="2" creationId="{9664AB73-8E6F-E58E-6F33-F789DD59E9CD}"/>
          </ac:spMkLst>
        </pc:spChg>
        <pc:spChg chg="mod ord">
          <ac:chgData name="Chenarides,Lauren" userId="adbf3f91-28ff-415d-924b-37ef86f41ea6" providerId="ADAL" clId="{91C6A867-4822-4C05-B79B-B921162A7D31}" dt="2025-10-26T20:14:17.985" v="1885" actId="20577"/>
          <ac:spMkLst>
            <pc:docMk/>
            <pc:sldMk cId="684655993" sldId="1026"/>
            <ac:spMk id="3" creationId="{DAB4849F-3855-C189-43D9-BEF43F220519}"/>
          </ac:spMkLst>
        </pc:spChg>
      </pc:sldChg>
      <pc:sldChg chg="modSp add del mod modClrScheme chgLayout">
        <pc:chgData name="Chenarides,Lauren" userId="adbf3f91-28ff-415d-924b-37ef86f41ea6" providerId="ADAL" clId="{91C6A867-4822-4C05-B79B-B921162A7D31}" dt="2025-10-26T21:47:27.968" v="2012" actId="27636"/>
        <pc:sldMkLst>
          <pc:docMk/>
          <pc:sldMk cId="3611866008" sldId="1027"/>
        </pc:sldMkLst>
        <pc:spChg chg="mod ord">
          <ac:chgData name="Chenarides,Lauren" userId="adbf3f91-28ff-415d-924b-37ef86f41ea6" providerId="ADAL" clId="{91C6A867-4822-4C05-B79B-B921162A7D31}" dt="2025-10-26T21:44:41.185" v="1980" actId="700"/>
          <ac:spMkLst>
            <pc:docMk/>
            <pc:sldMk cId="3611866008" sldId="1027"/>
            <ac:spMk id="2" creationId="{45914FF8-C7AC-9D7C-7E07-9C6405FA7702}"/>
          </ac:spMkLst>
        </pc:spChg>
        <pc:spChg chg="mod ord">
          <ac:chgData name="Chenarides,Lauren" userId="adbf3f91-28ff-415d-924b-37ef86f41ea6" providerId="ADAL" clId="{91C6A867-4822-4C05-B79B-B921162A7D31}" dt="2025-10-26T21:47:27.968" v="2012" actId="27636"/>
          <ac:spMkLst>
            <pc:docMk/>
            <pc:sldMk cId="3611866008" sldId="1027"/>
            <ac:spMk id="3" creationId="{E678CCC0-EE46-774E-54B9-1BF54CACD362}"/>
          </ac:spMkLst>
        </pc:spChg>
      </pc:sldChg>
      <pc:sldChg chg="modSp add del mod modClrScheme chgLayout">
        <pc:chgData name="Chenarides,Lauren" userId="adbf3f91-28ff-415d-924b-37ef86f41ea6" providerId="ADAL" clId="{91C6A867-4822-4C05-B79B-B921162A7D31}" dt="2025-10-26T21:50:17.699" v="2134" actId="20577"/>
        <pc:sldMkLst>
          <pc:docMk/>
          <pc:sldMk cId="2250335767" sldId="1028"/>
        </pc:sldMkLst>
        <pc:spChg chg="mod ord">
          <ac:chgData name="Chenarides,Lauren" userId="adbf3f91-28ff-415d-924b-37ef86f41ea6" providerId="ADAL" clId="{91C6A867-4822-4C05-B79B-B921162A7D31}" dt="2025-10-26T21:49:10.319" v="2055" actId="700"/>
          <ac:spMkLst>
            <pc:docMk/>
            <pc:sldMk cId="2250335767" sldId="1028"/>
            <ac:spMk id="2" creationId="{1C97ADBB-D61A-A1AC-78EC-5808A80E58F3}"/>
          </ac:spMkLst>
        </pc:spChg>
        <pc:spChg chg="mod ord">
          <ac:chgData name="Chenarides,Lauren" userId="adbf3f91-28ff-415d-924b-37ef86f41ea6" providerId="ADAL" clId="{91C6A867-4822-4C05-B79B-B921162A7D31}" dt="2025-10-26T21:50:17.699" v="2134" actId="20577"/>
          <ac:spMkLst>
            <pc:docMk/>
            <pc:sldMk cId="2250335767" sldId="1028"/>
            <ac:spMk id="3" creationId="{D4896392-9A05-1C1A-72FE-6897D08D0224}"/>
          </ac:spMkLst>
        </pc:spChg>
      </pc:sldChg>
      <pc:sldChg chg="delSp modSp add del mod modClrScheme chgLayout">
        <pc:chgData name="Chenarides,Lauren" userId="adbf3f91-28ff-415d-924b-37ef86f41ea6" providerId="ADAL" clId="{91C6A867-4822-4C05-B79B-B921162A7D31}" dt="2025-10-26T20:04:14.923" v="1617" actId="1076"/>
        <pc:sldMkLst>
          <pc:docMk/>
          <pc:sldMk cId="1177523979" sldId="1029"/>
        </pc:sldMkLst>
        <pc:spChg chg="mod ord">
          <ac:chgData name="Chenarides,Lauren" userId="adbf3f91-28ff-415d-924b-37ef86f41ea6" providerId="ADAL" clId="{91C6A867-4822-4C05-B79B-B921162A7D31}" dt="2025-10-26T20:03:54.431" v="1607" actId="700"/>
          <ac:spMkLst>
            <pc:docMk/>
            <pc:sldMk cId="1177523979" sldId="1029"/>
            <ac:spMk id="2" creationId="{B9705330-FC8F-5FCF-EF14-7756C196C6A0}"/>
          </ac:spMkLst>
        </pc:spChg>
        <pc:spChg chg="mod ord">
          <ac:chgData name="Chenarides,Lauren" userId="adbf3f91-28ff-415d-924b-37ef86f41ea6" providerId="ADAL" clId="{91C6A867-4822-4C05-B79B-B921162A7D31}" dt="2025-10-26T20:04:05.776" v="1616" actId="27636"/>
          <ac:spMkLst>
            <pc:docMk/>
            <pc:sldMk cId="1177523979" sldId="1029"/>
            <ac:spMk id="3" creationId="{CBB24A21-D7C2-4B72-9778-BD2E2C1DADBE}"/>
          </ac:spMkLst>
        </pc:spChg>
        <pc:spChg chg="mod">
          <ac:chgData name="Chenarides,Lauren" userId="adbf3f91-28ff-415d-924b-37ef86f41ea6" providerId="ADAL" clId="{91C6A867-4822-4C05-B79B-B921162A7D31}" dt="2025-10-26T20:04:14.923" v="1617" actId="1076"/>
          <ac:spMkLst>
            <pc:docMk/>
            <pc:sldMk cId="1177523979" sldId="1029"/>
            <ac:spMk id="9" creationId="{6300E938-3E10-5E94-8841-6EC2D4F00EE2}"/>
          </ac:spMkLst>
        </pc:spChg>
      </pc:sldChg>
      <pc:sldChg chg="modSp add del mod modClrScheme modAnim chgLayout">
        <pc:chgData name="Chenarides,Lauren" userId="adbf3f91-28ff-415d-924b-37ef86f41ea6" providerId="ADAL" clId="{91C6A867-4822-4C05-B79B-B921162A7D31}" dt="2025-10-26T21:51:30.201" v="2170" actId="20577"/>
        <pc:sldMkLst>
          <pc:docMk/>
          <pc:sldMk cId="1053782571" sldId="1030"/>
        </pc:sldMkLst>
        <pc:spChg chg="mod ord">
          <ac:chgData name="Chenarides,Lauren" userId="adbf3f91-28ff-415d-924b-37ef86f41ea6" providerId="ADAL" clId="{91C6A867-4822-4C05-B79B-B921162A7D31}" dt="2025-10-26T21:50:32.577" v="2135" actId="700"/>
          <ac:spMkLst>
            <pc:docMk/>
            <pc:sldMk cId="1053782571" sldId="1030"/>
            <ac:spMk id="2" creationId="{43817149-AF26-97EC-8BF2-1A2F549AFC88}"/>
          </ac:spMkLst>
        </pc:spChg>
        <pc:spChg chg="mod ord">
          <ac:chgData name="Chenarides,Lauren" userId="adbf3f91-28ff-415d-924b-37ef86f41ea6" providerId="ADAL" clId="{91C6A867-4822-4C05-B79B-B921162A7D31}" dt="2025-10-26T21:51:30.201" v="2170" actId="20577"/>
          <ac:spMkLst>
            <pc:docMk/>
            <pc:sldMk cId="1053782571" sldId="1030"/>
            <ac:spMk id="3" creationId="{702D6242-3211-E087-530E-91732E4FB723}"/>
          </ac:spMkLst>
        </pc:spChg>
      </pc:sldChg>
      <pc:sldChg chg="addSp delSp modSp add del mod ord">
        <pc:chgData name="Chenarides,Lauren" userId="adbf3f91-28ff-415d-924b-37ef86f41ea6" providerId="ADAL" clId="{91C6A867-4822-4C05-B79B-B921162A7D31}" dt="2025-10-26T21:44:18.879" v="1976" actId="1076"/>
        <pc:sldMkLst>
          <pc:docMk/>
          <pc:sldMk cId="1760429712" sldId="1031"/>
        </pc:sldMkLst>
        <pc:spChg chg="mod">
          <ac:chgData name="Chenarides,Lauren" userId="adbf3f91-28ff-415d-924b-37ef86f41ea6" providerId="ADAL" clId="{91C6A867-4822-4C05-B79B-B921162A7D31}" dt="2025-10-26T21:44:18.879" v="1976" actId="1076"/>
          <ac:spMkLst>
            <pc:docMk/>
            <pc:sldMk cId="1760429712" sldId="1031"/>
            <ac:spMk id="6" creationId="{1988F9BA-6A14-DC65-39ED-2984D3D3511F}"/>
          </ac:spMkLst>
        </pc:spChg>
        <pc:spChg chg="add mod">
          <ac:chgData name="Chenarides,Lauren" userId="adbf3f91-28ff-415d-924b-37ef86f41ea6" providerId="ADAL" clId="{91C6A867-4822-4C05-B79B-B921162A7D31}" dt="2025-10-26T19:33:45.284" v="1262" actId="20577"/>
          <ac:spMkLst>
            <pc:docMk/>
            <pc:sldMk cId="1760429712" sldId="1031"/>
            <ac:spMk id="8" creationId="{4C993FDD-02C3-D76E-BEF8-EABC1AADA8F5}"/>
          </ac:spMkLst>
        </pc:spChg>
      </pc:sldChg>
      <pc:sldChg chg="modSp add del mod">
        <pc:chgData name="Chenarides,Lauren" userId="adbf3f91-28ff-415d-924b-37ef86f41ea6" providerId="ADAL" clId="{91C6A867-4822-4C05-B79B-B921162A7D31}" dt="2025-10-26T19:31:42.270" v="1203" actId="47"/>
        <pc:sldMkLst>
          <pc:docMk/>
          <pc:sldMk cId="2606191487" sldId="1032"/>
        </pc:sldMkLst>
      </pc:sldChg>
      <pc:sldChg chg="modSp add del mod ord modAnim">
        <pc:chgData name="Chenarides,Lauren" userId="adbf3f91-28ff-415d-924b-37ef86f41ea6" providerId="ADAL" clId="{91C6A867-4822-4C05-B79B-B921162A7D31}" dt="2025-10-26T20:15:26.020" v="1888" actId="20577"/>
        <pc:sldMkLst>
          <pc:docMk/>
          <pc:sldMk cId="1898386299" sldId="1033"/>
        </pc:sldMkLst>
        <pc:spChg chg="mod">
          <ac:chgData name="Chenarides,Lauren" userId="adbf3f91-28ff-415d-924b-37ef86f41ea6" providerId="ADAL" clId="{91C6A867-4822-4C05-B79B-B921162A7D31}" dt="2025-10-26T19:55:19.228" v="1383" actId="113"/>
          <ac:spMkLst>
            <pc:docMk/>
            <pc:sldMk cId="1898386299" sldId="1033"/>
            <ac:spMk id="2" creationId="{15188E95-4F8E-5A27-2FF9-AE232420750F}"/>
          </ac:spMkLst>
        </pc:spChg>
        <pc:spChg chg="mod">
          <ac:chgData name="Chenarides,Lauren" userId="adbf3f91-28ff-415d-924b-37ef86f41ea6" providerId="ADAL" clId="{91C6A867-4822-4C05-B79B-B921162A7D31}" dt="2025-10-26T20:15:26.020" v="1888" actId="20577"/>
          <ac:spMkLst>
            <pc:docMk/>
            <pc:sldMk cId="1898386299" sldId="1033"/>
            <ac:spMk id="3" creationId="{8AC80992-78AB-3FB2-8268-1F272E8D42E1}"/>
          </ac:spMkLst>
        </pc:spChg>
      </pc:sldChg>
      <pc:sldChg chg="modSp add del mod ord modClrScheme chgLayout">
        <pc:chgData name="Chenarides,Lauren" userId="adbf3f91-28ff-415d-924b-37ef86f41ea6" providerId="ADAL" clId="{91C6A867-4822-4C05-B79B-B921162A7D31}" dt="2025-10-26T20:16:03.869" v="1890"/>
        <pc:sldMkLst>
          <pc:docMk/>
          <pc:sldMk cId="2061817032" sldId="1034"/>
        </pc:sldMkLst>
        <pc:spChg chg="mod ord">
          <ac:chgData name="Chenarides,Lauren" userId="adbf3f91-28ff-415d-924b-37ef86f41ea6" providerId="ADAL" clId="{91C6A867-4822-4C05-B79B-B921162A7D31}" dt="2025-10-26T19:55:09.072" v="1382" actId="2711"/>
          <ac:spMkLst>
            <pc:docMk/>
            <pc:sldMk cId="2061817032" sldId="1034"/>
            <ac:spMk id="2" creationId="{1ECA86AE-CADE-C6BA-07ED-D6ADB271854B}"/>
          </ac:spMkLst>
        </pc:spChg>
        <pc:spChg chg="mod ord">
          <ac:chgData name="Chenarides,Lauren" userId="adbf3f91-28ff-415d-924b-37ef86f41ea6" providerId="ADAL" clId="{91C6A867-4822-4C05-B79B-B921162A7D31}" dt="2025-10-26T19:55:09.072" v="1382" actId="2711"/>
          <ac:spMkLst>
            <pc:docMk/>
            <pc:sldMk cId="2061817032" sldId="1034"/>
            <ac:spMk id="3" creationId="{3984181C-7A7A-FFF5-D3C0-3AE96FBA5743}"/>
          </ac:spMkLst>
        </pc:spChg>
      </pc:sldChg>
      <pc:sldChg chg="modSp add del mod ord modClrScheme chgLayout">
        <pc:chgData name="Chenarides,Lauren" userId="adbf3f91-28ff-415d-924b-37ef86f41ea6" providerId="ADAL" clId="{91C6A867-4822-4C05-B79B-B921162A7D31}" dt="2025-10-26T20:16:15.804" v="1894"/>
        <pc:sldMkLst>
          <pc:docMk/>
          <pc:sldMk cId="2148117647" sldId="1035"/>
        </pc:sldMkLst>
        <pc:spChg chg="mod ord">
          <ac:chgData name="Chenarides,Lauren" userId="adbf3f91-28ff-415d-924b-37ef86f41ea6" providerId="ADAL" clId="{91C6A867-4822-4C05-B79B-B921162A7D31}" dt="2025-10-26T19:55:00.552" v="1381" actId="113"/>
          <ac:spMkLst>
            <pc:docMk/>
            <pc:sldMk cId="2148117647" sldId="1035"/>
            <ac:spMk id="2" creationId="{1ECA86AE-CADE-C6BA-07ED-D6ADB271854B}"/>
          </ac:spMkLst>
        </pc:spChg>
        <pc:spChg chg="mod ord">
          <ac:chgData name="Chenarides,Lauren" userId="adbf3f91-28ff-415d-924b-37ef86f41ea6" providerId="ADAL" clId="{91C6A867-4822-4C05-B79B-B921162A7D31}" dt="2025-10-26T19:54:16.893" v="1375" actId="700"/>
          <ac:spMkLst>
            <pc:docMk/>
            <pc:sldMk cId="2148117647" sldId="1035"/>
            <ac:spMk id="3" creationId="{3984181C-7A7A-FFF5-D3C0-3AE96FBA5743}"/>
          </ac:spMkLst>
        </pc:spChg>
      </pc:sldChg>
      <pc:sldChg chg="modSp add del mod">
        <pc:chgData name="Chenarides,Lauren" userId="adbf3f91-28ff-415d-924b-37ef86f41ea6" providerId="ADAL" clId="{91C6A867-4822-4C05-B79B-B921162A7D31}" dt="2025-10-26T19:34:56.998" v="1288" actId="47"/>
        <pc:sldMkLst>
          <pc:docMk/>
          <pc:sldMk cId="2630559223" sldId="1036"/>
        </pc:sldMkLst>
      </pc:sldChg>
      <pc:sldChg chg="addSp delSp modSp add del mod setBg delDesignElem">
        <pc:chgData name="Chenarides,Lauren" userId="adbf3f91-28ff-415d-924b-37ef86f41ea6" providerId="ADAL" clId="{91C6A867-4822-4C05-B79B-B921162A7D31}" dt="2025-10-26T19:56:21.698" v="1396" actId="403"/>
        <pc:sldMkLst>
          <pc:docMk/>
          <pc:sldMk cId="1362598138" sldId="1037"/>
        </pc:sldMkLst>
        <pc:spChg chg="add del">
          <ac:chgData name="Chenarides,Lauren" userId="adbf3f91-28ff-415d-924b-37ef86f41ea6" providerId="ADAL" clId="{91C6A867-4822-4C05-B79B-B921162A7D31}" dt="2025-10-26T19:14:04.057" v="296"/>
          <ac:spMkLst>
            <pc:docMk/>
            <pc:sldMk cId="1362598138" sldId="1037"/>
            <ac:spMk id="6" creationId="{53B021B3-DE93-4AB7-8A18-CF5F1CED88B8}"/>
          </ac:spMkLst>
        </pc:spChg>
        <pc:spChg chg="add del">
          <ac:chgData name="Chenarides,Lauren" userId="adbf3f91-28ff-415d-924b-37ef86f41ea6" providerId="ADAL" clId="{91C6A867-4822-4C05-B79B-B921162A7D31}" dt="2025-10-26T19:14:04.057" v="296"/>
          <ac:spMkLst>
            <pc:docMk/>
            <pc:sldMk cId="1362598138" sldId="1037"/>
            <ac:spMk id="7" creationId="{52D502E5-F6B4-4D58-B4AE-FC466FF15EE8}"/>
          </ac:spMkLst>
        </pc:spChg>
        <pc:spChg chg="add del">
          <ac:chgData name="Chenarides,Lauren" userId="adbf3f91-28ff-415d-924b-37ef86f41ea6" providerId="ADAL" clId="{91C6A867-4822-4C05-B79B-B921162A7D31}" dt="2025-10-26T19:14:04.057" v="296"/>
          <ac:spMkLst>
            <pc:docMk/>
            <pc:sldMk cId="1362598138" sldId="1037"/>
            <ac:spMk id="13" creationId="{9DECDBF4-02B6-4BB4-B65B-B8107AD6A9E8}"/>
          </ac:spMkLst>
        </pc:spChg>
        <pc:graphicFrameChg chg="modGraphic">
          <ac:chgData name="Chenarides,Lauren" userId="adbf3f91-28ff-415d-924b-37ef86f41ea6" providerId="ADAL" clId="{91C6A867-4822-4C05-B79B-B921162A7D31}" dt="2025-10-26T19:56:21.698" v="1396" actId="403"/>
          <ac:graphicFrameMkLst>
            <pc:docMk/>
            <pc:sldMk cId="1362598138" sldId="1037"/>
            <ac:graphicFrameMk id="8" creationId="{1E07B2CC-7D0F-B4D7-89B1-B361D0A6DFFF}"/>
          </ac:graphicFrameMkLst>
        </pc:graphicFrameChg>
      </pc:sldChg>
      <pc:sldChg chg="addSp delSp modSp add del mod setBg delDesignElem">
        <pc:chgData name="Chenarides,Lauren" userId="adbf3f91-28ff-415d-924b-37ef86f41ea6" providerId="ADAL" clId="{91C6A867-4822-4C05-B79B-B921162A7D31}" dt="2025-10-26T21:48:59.652" v="2054" actId="207"/>
        <pc:sldMkLst>
          <pc:docMk/>
          <pc:sldMk cId="148007614" sldId="1038"/>
        </pc:sldMkLst>
        <pc:spChg chg="mod">
          <ac:chgData name="Chenarides,Lauren" userId="adbf3f91-28ff-415d-924b-37ef86f41ea6" providerId="ADAL" clId="{91C6A867-4822-4C05-B79B-B921162A7D31}" dt="2025-10-26T19:12:17.726" v="271" actId="27636"/>
          <ac:spMkLst>
            <pc:docMk/>
            <pc:sldMk cId="148007614" sldId="1038"/>
            <ac:spMk id="2" creationId="{E237E861-A18A-7BC0-A9E4-60B1585C892E}"/>
          </ac:spMkLst>
        </pc:spChg>
        <pc:spChg chg="mod">
          <ac:chgData name="Chenarides,Lauren" userId="adbf3f91-28ff-415d-924b-37ef86f41ea6" providerId="ADAL" clId="{91C6A867-4822-4C05-B79B-B921162A7D31}" dt="2025-10-26T21:48:59.652" v="2054" actId="207"/>
          <ac:spMkLst>
            <pc:docMk/>
            <pc:sldMk cId="148007614" sldId="1038"/>
            <ac:spMk id="4" creationId="{723D971A-DDD5-36B5-8A4E-10249E3CD7C6}"/>
          </ac:spMkLst>
        </pc:spChg>
        <pc:spChg chg="add del">
          <ac:chgData name="Chenarides,Lauren" userId="adbf3f91-28ff-415d-924b-37ef86f41ea6" providerId="ADAL" clId="{91C6A867-4822-4C05-B79B-B921162A7D31}" dt="2025-10-26T19:14:04.057" v="296"/>
          <ac:spMkLst>
            <pc:docMk/>
            <pc:sldMk cId="148007614" sldId="1038"/>
            <ac:spMk id="6" creationId="{53B021B3-DE93-4AB7-8A18-CF5F1CED88B8}"/>
          </ac:spMkLst>
        </pc:spChg>
        <pc:spChg chg="add del">
          <ac:chgData name="Chenarides,Lauren" userId="adbf3f91-28ff-415d-924b-37ef86f41ea6" providerId="ADAL" clId="{91C6A867-4822-4C05-B79B-B921162A7D31}" dt="2025-10-26T19:14:04.057" v="296"/>
          <ac:spMkLst>
            <pc:docMk/>
            <pc:sldMk cId="148007614" sldId="1038"/>
            <ac:spMk id="7" creationId="{52D502E5-F6B4-4D58-B4AE-FC466FF15EE8}"/>
          </ac:spMkLst>
        </pc:spChg>
        <pc:spChg chg="add del">
          <ac:chgData name="Chenarides,Lauren" userId="adbf3f91-28ff-415d-924b-37ef86f41ea6" providerId="ADAL" clId="{91C6A867-4822-4C05-B79B-B921162A7D31}" dt="2025-10-26T19:14:04.057" v="296"/>
          <ac:spMkLst>
            <pc:docMk/>
            <pc:sldMk cId="148007614" sldId="1038"/>
            <ac:spMk id="13" creationId="{9DECDBF4-02B6-4BB4-B65B-B8107AD6A9E8}"/>
          </ac:spMkLst>
        </pc:spChg>
        <pc:graphicFrameChg chg="modGraphic">
          <ac:chgData name="Chenarides,Lauren" userId="adbf3f91-28ff-415d-924b-37ef86f41ea6" providerId="ADAL" clId="{91C6A867-4822-4C05-B79B-B921162A7D31}" dt="2025-10-26T19:37:09.070" v="1313" actId="403"/>
          <ac:graphicFrameMkLst>
            <pc:docMk/>
            <pc:sldMk cId="148007614" sldId="1038"/>
            <ac:graphicFrameMk id="8" creationId="{1E07B2CC-7D0F-B4D7-89B1-B361D0A6DFFF}"/>
          </ac:graphicFrameMkLst>
        </pc:graphicFrameChg>
      </pc:sldChg>
      <pc:sldChg chg="addSp delSp modSp add del mod setBg delDesignElem">
        <pc:chgData name="Chenarides,Lauren" userId="adbf3f91-28ff-415d-924b-37ef86f41ea6" providerId="ADAL" clId="{91C6A867-4822-4C05-B79B-B921162A7D31}" dt="2025-10-26T21:49:32.699" v="2060" actId="207"/>
        <pc:sldMkLst>
          <pc:docMk/>
          <pc:sldMk cId="4120580381" sldId="1039"/>
        </pc:sldMkLst>
        <pc:spChg chg="mod">
          <ac:chgData name="Chenarides,Lauren" userId="adbf3f91-28ff-415d-924b-37ef86f41ea6" providerId="ADAL" clId="{91C6A867-4822-4C05-B79B-B921162A7D31}" dt="2025-10-26T19:12:17.737" v="273" actId="27636"/>
          <ac:spMkLst>
            <pc:docMk/>
            <pc:sldMk cId="4120580381" sldId="1039"/>
            <ac:spMk id="2" creationId="{E237E861-A18A-7BC0-A9E4-60B1585C892E}"/>
          </ac:spMkLst>
        </pc:spChg>
        <pc:spChg chg="mod">
          <ac:chgData name="Chenarides,Lauren" userId="adbf3f91-28ff-415d-924b-37ef86f41ea6" providerId="ADAL" clId="{91C6A867-4822-4C05-B79B-B921162A7D31}" dt="2025-10-26T21:49:32.699" v="2060" actId="207"/>
          <ac:spMkLst>
            <pc:docMk/>
            <pc:sldMk cId="4120580381" sldId="1039"/>
            <ac:spMk id="3" creationId="{D3F08469-8A98-3007-A3AF-EEE8DDF275C1}"/>
          </ac:spMkLst>
        </pc:spChg>
        <pc:spChg chg="add del">
          <ac:chgData name="Chenarides,Lauren" userId="adbf3f91-28ff-415d-924b-37ef86f41ea6" providerId="ADAL" clId="{91C6A867-4822-4C05-B79B-B921162A7D31}" dt="2025-10-26T19:14:04.057" v="296"/>
          <ac:spMkLst>
            <pc:docMk/>
            <pc:sldMk cId="4120580381" sldId="1039"/>
            <ac:spMk id="6" creationId="{53B021B3-DE93-4AB7-8A18-CF5F1CED88B8}"/>
          </ac:spMkLst>
        </pc:spChg>
        <pc:spChg chg="add del">
          <ac:chgData name="Chenarides,Lauren" userId="adbf3f91-28ff-415d-924b-37ef86f41ea6" providerId="ADAL" clId="{91C6A867-4822-4C05-B79B-B921162A7D31}" dt="2025-10-26T19:14:04.057" v="296"/>
          <ac:spMkLst>
            <pc:docMk/>
            <pc:sldMk cId="4120580381" sldId="1039"/>
            <ac:spMk id="7" creationId="{52D502E5-F6B4-4D58-B4AE-FC466FF15EE8}"/>
          </ac:spMkLst>
        </pc:spChg>
        <pc:spChg chg="add del">
          <ac:chgData name="Chenarides,Lauren" userId="adbf3f91-28ff-415d-924b-37ef86f41ea6" providerId="ADAL" clId="{91C6A867-4822-4C05-B79B-B921162A7D31}" dt="2025-10-26T19:14:04.057" v="296"/>
          <ac:spMkLst>
            <pc:docMk/>
            <pc:sldMk cId="4120580381" sldId="1039"/>
            <ac:spMk id="13" creationId="{9DECDBF4-02B6-4BB4-B65B-B8107AD6A9E8}"/>
          </ac:spMkLst>
        </pc:spChg>
        <pc:graphicFrameChg chg="modGraphic">
          <ac:chgData name="Chenarides,Lauren" userId="adbf3f91-28ff-415d-924b-37ef86f41ea6" providerId="ADAL" clId="{91C6A867-4822-4C05-B79B-B921162A7D31}" dt="2025-10-26T19:37:15.185" v="1319" actId="403"/>
          <ac:graphicFrameMkLst>
            <pc:docMk/>
            <pc:sldMk cId="4120580381" sldId="1039"/>
            <ac:graphicFrameMk id="8" creationId="{1E07B2CC-7D0F-B4D7-89B1-B361D0A6DFFF}"/>
          </ac:graphicFrameMkLst>
        </pc:graphicFrameChg>
      </pc:sldChg>
      <pc:sldChg chg="modSp add del mod">
        <pc:chgData name="Chenarides,Lauren" userId="adbf3f91-28ff-415d-924b-37ef86f41ea6" providerId="ADAL" clId="{91C6A867-4822-4C05-B79B-B921162A7D31}" dt="2025-10-26T21:51:49.002" v="2181" actId="20577"/>
        <pc:sldMkLst>
          <pc:docMk/>
          <pc:sldMk cId="655672496" sldId="1040"/>
        </pc:sldMkLst>
        <pc:spChg chg="mod">
          <ac:chgData name="Chenarides,Lauren" userId="adbf3f91-28ff-415d-924b-37ef86f41ea6" providerId="ADAL" clId="{91C6A867-4822-4C05-B79B-B921162A7D31}" dt="2025-10-26T19:12:17.749" v="275" actId="27636"/>
          <ac:spMkLst>
            <pc:docMk/>
            <pc:sldMk cId="655672496" sldId="1040"/>
            <ac:spMk id="2" creationId="{E237E861-A18A-7BC0-A9E4-60B1585C892E}"/>
          </ac:spMkLst>
        </pc:spChg>
        <pc:spChg chg="mod">
          <ac:chgData name="Chenarides,Lauren" userId="adbf3f91-28ff-415d-924b-37ef86f41ea6" providerId="ADAL" clId="{91C6A867-4822-4C05-B79B-B921162A7D31}" dt="2025-10-26T21:51:49.002" v="2181" actId="20577"/>
          <ac:spMkLst>
            <pc:docMk/>
            <pc:sldMk cId="655672496" sldId="1040"/>
            <ac:spMk id="3" creationId="{D3F08469-8A98-3007-A3AF-EEE8DDF275C1}"/>
          </ac:spMkLst>
        </pc:spChg>
        <pc:graphicFrameChg chg="modGraphic">
          <ac:chgData name="Chenarides,Lauren" userId="adbf3f91-28ff-415d-924b-37ef86f41ea6" providerId="ADAL" clId="{91C6A867-4822-4C05-B79B-B921162A7D31}" dt="2025-10-26T19:37:32.552" v="1328" actId="404"/>
          <ac:graphicFrameMkLst>
            <pc:docMk/>
            <pc:sldMk cId="655672496" sldId="1040"/>
            <ac:graphicFrameMk id="8" creationId="{1E07B2CC-7D0F-B4D7-89B1-B361D0A6DFFF}"/>
          </ac:graphicFrameMkLst>
        </pc:graphicFrameChg>
      </pc:sldChg>
      <pc:sldChg chg="modSp add del mod">
        <pc:chgData name="Chenarides,Lauren" userId="adbf3f91-28ff-415d-924b-37ef86f41ea6" providerId="ADAL" clId="{91C6A867-4822-4C05-B79B-B921162A7D31}" dt="2025-10-26T19:21:21.019" v="656" actId="47"/>
        <pc:sldMkLst>
          <pc:docMk/>
          <pc:sldMk cId="2003398800" sldId="1041"/>
        </pc:sldMkLst>
      </pc:sldChg>
      <pc:sldChg chg="modSp add mod">
        <pc:chgData name="Chenarides,Lauren" userId="adbf3f91-28ff-415d-924b-37ef86f41ea6" providerId="ADAL" clId="{91C6A867-4822-4C05-B79B-B921162A7D31}" dt="2025-10-26T21:43:44.195" v="1970" actId="1076"/>
        <pc:sldMkLst>
          <pc:docMk/>
          <pc:sldMk cId="1909496357" sldId="1042"/>
        </pc:sldMkLst>
        <pc:spChg chg="mod">
          <ac:chgData name="Chenarides,Lauren" userId="adbf3f91-28ff-415d-924b-37ef86f41ea6" providerId="ADAL" clId="{91C6A867-4822-4C05-B79B-B921162A7D31}" dt="2025-10-26T21:43:20.201" v="1962" actId="2711"/>
          <ac:spMkLst>
            <pc:docMk/>
            <pc:sldMk cId="1909496357" sldId="1042"/>
            <ac:spMk id="5" creationId="{22B4A30D-37F1-D311-C5A4-34F474EF252B}"/>
          </ac:spMkLst>
        </pc:spChg>
        <pc:spChg chg="mod">
          <ac:chgData name="Chenarides,Lauren" userId="adbf3f91-28ff-415d-924b-37ef86f41ea6" providerId="ADAL" clId="{91C6A867-4822-4C05-B79B-B921162A7D31}" dt="2025-10-26T21:43:20.201" v="1962" actId="2711"/>
          <ac:spMkLst>
            <pc:docMk/>
            <pc:sldMk cId="1909496357" sldId="1042"/>
            <ac:spMk id="6" creationId="{7B50D25B-FB02-F228-8F3D-BF233651A014}"/>
          </ac:spMkLst>
        </pc:spChg>
        <pc:spChg chg="mod">
          <ac:chgData name="Chenarides,Lauren" userId="adbf3f91-28ff-415d-924b-37ef86f41ea6" providerId="ADAL" clId="{91C6A867-4822-4C05-B79B-B921162A7D31}" dt="2025-10-26T21:43:35.541" v="1967" actId="1076"/>
          <ac:spMkLst>
            <pc:docMk/>
            <pc:sldMk cId="1909496357" sldId="1042"/>
            <ac:spMk id="7" creationId="{4114A40F-494B-5954-F8AD-8D89CD4DC585}"/>
          </ac:spMkLst>
        </pc:spChg>
        <pc:spChg chg="mod">
          <ac:chgData name="Chenarides,Lauren" userId="adbf3f91-28ff-415d-924b-37ef86f41ea6" providerId="ADAL" clId="{91C6A867-4822-4C05-B79B-B921162A7D31}" dt="2025-10-26T21:43:44.195" v="1970" actId="1076"/>
          <ac:spMkLst>
            <pc:docMk/>
            <pc:sldMk cId="1909496357" sldId="1042"/>
            <ac:spMk id="9" creationId="{FCED49C1-E74B-4AC5-6D70-86B863EA07EE}"/>
          </ac:spMkLst>
        </pc:spChg>
        <pc:spChg chg="mod">
          <ac:chgData name="Chenarides,Lauren" userId="adbf3f91-28ff-415d-924b-37ef86f41ea6" providerId="ADAL" clId="{91C6A867-4822-4C05-B79B-B921162A7D31}" dt="2025-10-26T21:43:20.201" v="1962" actId="2711"/>
          <ac:spMkLst>
            <pc:docMk/>
            <pc:sldMk cId="1909496357" sldId="1042"/>
            <ac:spMk id="13" creationId="{809CE398-24ED-8730-07EA-4AC646FA2344}"/>
          </ac:spMkLst>
        </pc:spChg>
        <pc:spChg chg="mod">
          <ac:chgData name="Chenarides,Lauren" userId="adbf3f91-28ff-415d-924b-37ef86f41ea6" providerId="ADAL" clId="{91C6A867-4822-4C05-B79B-B921162A7D31}" dt="2025-10-26T21:43:20.201" v="1962" actId="2711"/>
          <ac:spMkLst>
            <pc:docMk/>
            <pc:sldMk cId="1909496357" sldId="1042"/>
            <ac:spMk id="17" creationId="{76A71BF0-6BA2-0600-BC4F-B10AF4F4B6DE}"/>
          </ac:spMkLst>
        </pc:spChg>
        <pc:cxnChg chg="mod">
          <ac:chgData name="Chenarides,Lauren" userId="adbf3f91-28ff-415d-924b-37ef86f41ea6" providerId="ADAL" clId="{91C6A867-4822-4C05-B79B-B921162A7D31}" dt="2025-10-26T21:43:44.195" v="1970" actId="1076"/>
          <ac:cxnSpMkLst>
            <pc:docMk/>
            <pc:sldMk cId="1909496357" sldId="1042"/>
            <ac:cxnSpMk id="11" creationId="{F64A5240-C26A-F7FB-2658-11FF8F910AC4}"/>
          </ac:cxnSpMkLst>
        </pc:cxnChg>
        <pc:cxnChg chg="mod">
          <ac:chgData name="Chenarides,Lauren" userId="adbf3f91-28ff-415d-924b-37ef86f41ea6" providerId="ADAL" clId="{91C6A867-4822-4C05-B79B-B921162A7D31}" dt="2025-10-26T21:43:20.201" v="1962" actId="2711"/>
          <ac:cxnSpMkLst>
            <pc:docMk/>
            <pc:sldMk cId="1909496357" sldId="1042"/>
            <ac:cxnSpMk id="15" creationId="{CB9053AB-91AC-323F-0505-8DBB5E42F4FB}"/>
          </ac:cxnSpMkLst>
        </pc:cxnChg>
        <pc:cxnChg chg="mod">
          <ac:chgData name="Chenarides,Lauren" userId="adbf3f91-28ff-415d-924b-37ef86f41ea6" providerId="ADAL" clId="{91C6A867-4822-4C05-B79B-B921162A7D31}" dt="2025-10-26T21:43:35.541" v="1967" actId="1076"/>
          <ac:cxnSpMkLst>
            <pc:docMk/>
            <pc:sldMk cId="1909496357" sldId="1042"/>
            <ac:cxnSpMk id="19" creationId="{CAC61BB3-BE0E-0E86-BC7A-20A34CF4F38A}"/>
          </ac:cxnSpMkLst>
        </pc:cxnChg>
      </pc:sldChg>
      <pc:sldChg chg="delSp modSp add del mod setBg delDesignElem">
        <pc:chgData name="Chenarides,Lauren" userId="adbf3f91-28ff-415d-924b-37ef86f41ea6" providerId="ADAL" clId="{91C6A867-4822-4C05-B79B-B921162A7D31}" dt="2025-10-26T19:13:52.756" v="289" actId="47"/>
        <pc:sldMkLst>
          <pc:docMk/>
          <pc:sldMk cId="418031901" sldId="1043"/>
        </pc:sldMkLst>
      </pc:sldChg>
      <pc:sldChg chg="modSp add mod">
        <pc:chgData name="Chenarides,Lauren" userId="adbf3f91-28ff-415d-924b-37ef86f41ea6" providerId="ADAL" clId="{91C6A867-4822-4C05-B79B-B921162A7D31}" dt="2025-10-26T19:57:46.471" v="1431" actId="403"/>
        <pc:sldMkLst>
          <pc:docMk/>
          <pc:sldMk cId="2090259547" sldId="1044"/>
        </pc:sldMkLst>
        <pc:graphicFrameChg chg="modGraphic">
          <ac:chgData name="Chenarides,Lauren" userId="adbf3f91-28ff-415d-924b-37ef86f41ea6" providerId="ADAL" clId="{91C6A867-4822-4C05-B79B-B921162A7D31}" dt="2025-10-26T19:57:46.471" v="1431" actId="403"/>
          <ac:graphicFrameMkLst>
            <pc:docMk/>
            <pc:sldMk cId="2090259547" sldId="1044"/>
            <ac:graphicFrameMk id="8" creationId="{1E07B2CC-7D0F-B4D7-89B1-B361D0A6DFFF}"/>
          </ac:graphicFrameMkLst>
        </pc:graphicFrameChg>
      </pc:sldChg>
      <pc:sldChg chg="add del">
        <pc:chgData name="Chenarides,Lauren" userId="adbf3f91-28ff-415d-924b-37ef86f41ea6" providerId="ADAL" clId="{91C6A867-4822-4C05-B79B-B921162A7D31}" dt="2025-10-26T19:13:52.756" v="289" actId="47"/>
        <pc:sldMkLst>
          <pc:docMk/>
          <pc:sldMk cId="4269111764" sldId="1044"/>
        </pc:sldMkLst>
      </pc:sldChg>
      <pc:sldChg chg="modSp add del mod">
        <pc:chgData name="Chenarides,Lauren" userId="adbf3f91-28ff-415d-924b-37ef86f41ea6" providerId="ADAL" clId="{91C6A867-4822-4C05-B79B-B921162A7D31}" dt="2025-10-26T21:56:27.984" v="2233" actId="207"/>
        <pc:sldMkLst>
          <pc:docMk/>
          <pc:sldMk cId="287241255" sldId="1045"/>
        </pc:sldMkLst>
        <pc:spChg chg="mod">
          <ac:chgData name="Chenarides,Lauren" userId="adbf3f91-28ff-415d-924b-37ef86f41ea6" providerId="ADAL" clId="{91C6A867-4822-4C05-B79B-B921162A7D31}" dt="2025-10-26T21:56:27.984" v="2233" actId="207"/>
          <ac:spMkLst>
            <pc:docMk/>
            <pc:sldMk cId="287241255" sldId="1045"/>
            <ac:spMk id="3" creationId="{5B872084-E7A3-69EB-2791-5871D98991F9}"/>
          </ac:spMkLst>
        </pc:spChg>
        <pc:graphicFrameChg chg="modGraphic">
          <ac:chgData name="Chenarides,Lauren" userId="adbf3f91-28ff-415d-924b-37ef86f41ea6" providerId="ADAL" clId="{91C6A867-4822-4C05-B79B-B921162A7D31}" dt="2025-10-26T19:57:37.317" v="1425" actId="404"/>
          <ac:graphicFrameMkLst>
            <pc:docMk/>
            <pc:sldMk cId="287241255" sldId="1045"/>
            <ac:graphicFrameMk id="8" creationId="{1E07B2CC-7D0F-B4D7-89B1-B361D0A6DFFF}"/>
          </ac:graphicFrameMkLst>
        </pc:graphicFrameChg>
      </pc:sldChg>
      <pc:sldChg chg="modSp add del mod">
        <pc:chgData name="Chenarides,Lauren" userId="adbf3f91-28ff-415d-924b-37ef86f41ea6" providerId="ADAL" clId="{91C6A867-4822-4C05-B79B-B921162A7D31}" dt="2025-10-26T21:56:30.994" v="2234" actId="207"/>
        <pc:sldMkLst>
          <pc:docMk/>
          <pc:sldMk cId="3520535105" sldId="1046"/>
        </pc:sldMkLst>
        <pc:spChg chg="mod">
          <ac:chgData name="Chenarides,Lauren" userId="adbf3f91-28ff-415d-924b-37ef86f41ea6" providerId="ADAL" clId="{91C6A867-4822-4C05-B79B-B921162A7D31}" dt="2025-10-26T21:56:30.994" v="2234" actId="207"/>
          <ac:spMkLst>
            <pc:docMk/>
            <pc:sldMk cId="3520535105" sldId="1046"/>
            <ac:spMk id="3" creationId="{5B872084-E7A3-69EB-2791-5871D98991F9}"/>
          </ac:spMkLst>
        </pc:spChg>
        <pc:graphicFrameChg chg="modGraphic">
          <ac:chgData name="Chenarides,Lauren" userId="adbf3f91-28ff-415d-924b-37ef86f41ea6" providerId="ADAL" clId="{91C6A867-4822-4C05-B79B-B921162A7D31}" dt="2025-10-26T19:57:27.491" v="1418" actId="403"/>
          <ac:graphicFrameMkLst>
            <pc:docMk/>
            <pc:sldMk cId="3520535105" sldId="1046"/>
            <ac:graphicFrameMk id="8" creationId="{1E07B2CC-7D0F-B4D7-89B1-B361D0A6DFFF}"/>
          </ac:graphicFrameMkLst>
        </pc:graphicFrameChg>
      </pc:sldChg>
      <pc:sldChg chg="modSp add del mod">
        <pc:chgData name="Chenarides,Lauren" userId="adbf3f91-28ff-415d-924b-37ef86f41ea6" providerId="ADAL" clId="{91C6A867-4822-4C05-B79B-B921162A7D31}" dt="2025-10-26T19:57:17.131" v="1412" actId="404"/>
        <pc:sldMkLst>
          <pc:docMk/>
          <pc:sldMk cId="1012117797" sldId="1047"/>
        </pc:sldMkLst>
        <pc:graphicFrameChg chg="modGraphic">
          <ac:chgData name="Chenarides,Lauren" userId="adbf3f91-28ff-415d-924b-37ef86f41ea6" providerId="ADAL" clId="{91C6A867-4822-4C05-B79B-B921162A7D31}" dt="2025-10-26T19:57:17.131" v="1412" actId="404"/>
          <ac:graphicFrameMkLst>
            <pc:docMk/>
            <pc:sldMk cId="1012117797" sldId="1047"/>
            <ac:graphicFrameMk id="8" creationId="{1E07B2CC-7D0F-B4D7-89B1-B361D0A6DFFF}"/>
          </ac:graphicFrameMkLst>
        </pc:graphicFrameChg>
      </pc:sldChg>
      <pc:sldChg chg="modSp add del mod ord modAnim">
        <pc:chgData name="Chenarides,Lauren" userId="adbf3f91-28ff-415d-924b-37ef86f41ea6" providerId="ADAL" clId="{91C6A867-4822-4C05-B79B-B921162A7D31}" dt="2025-10-26T21:55:07.029" v="2215" actId="115"/>
        <pc:sldMkLst>
          <pc:docMk/>
          <pc:sldMk cId="2978349615" sldId="1048"/>
        </pc:sldMkLst>
        <pc:spChg chg="mod">
          <ac:chgData name="Chenarides,Lauren" userId="adbf3f91-28ff-415d-924b-37ef86f41ea6" providerId="ADAL" clId="{91C6A867-4822-4C05-B79B-B921162A7D31}" dt="2025-10-26T21:53:28.854" v="2195" actId="2711"/>
          <ac:spMkLst>
            <pc:docMk/>
            <pc:sldMk cId="2978349615" sldId="1048"/>
            <ac:spMk id="2" creationId="{27184355-B0A5-096A-7808-04AD6C5BC646}"/>
          </ac:spMkLst>
        </pc:spChg>
        <pc:spChg chg="mod">
          <ac:chgData name="Chenarides,Lauren" userId="adbf3f91-28ff-415d-924b-37ef86f41ea6" providerId="ADAL" clId="{91C6A867-4822-4C05-B79B-B921162A7D31}" dt="2025-10-26T21:55:07.029" v="2215" actId="115"/>
          <ac:spMkLst>
            <pc:docMk/>
            <pc:sldMk cId="2978349615" sldId="1048"/>
            <ac:spMk id="3" creationId="{5B93EEAE-F5FF-BEA5-C62B-F6D216192A2A}"/>
          </ac:spMkLst>
        </pc:spChg>
      </pc:sldChg>
      <pc:sldChg chg="modSp add del mod ord">
        <pc:chgData name="Chenarides,Lauren" userId="adbf3f91-28ff-415d-924b-37ef86f41ea6" providerId="ADAL" clId="{91C6A867-4822-4C05-B79B-B921162A7D31}" dt="2025-10-26T21:55:53.756" v="2229" actId="404"/>
        <pc:sldMkLst>
          <pc:docMk/>
          <pc:sldMk cId="151334118" sldId="1049"/>
        </pc:sldMkLst>
        <pc:spChg chg="mod">
          <ac:chgData name="Chenarides,Lauren" userId="adbf3f91-28ff-415d-924b-37ef86f41ea6" providerId="ADAL" clId="{91C6A867-4822-4C05-B79B-B921162A7D31}" dt="2025-10-26T21:55:53.756" v="2229" actId="404"/>
          <ac:spMkLst>
            <pc:docMk/>
            <pc:sldMk cId="151334118" sldId="1049"/>
            <ac:spMk id="4" creationId="{B1C54679-E709-2194-9C6B-0F6CD386D5B0}"/>
          </ac:spMkLst>
        </pc:spChg>
      </pc:sldChg>
      <pc:sldChg chg="modSp add del mod ord">
        <pc:chgData name="Chenarides,Lauren" userId="adbf3f91-28ff-415d-924b-37ef86f41ea6" providerId="ADAL" clId="{91C6A867-4822-4C05-B79B-B921162A7D31}" dt="2025-10-26T21:55:27.179" v="2220" actId="27636"/>
        <pc:sldMkLst>
          <pc:docMk/>
          <pc:sldMk cId="2509844205" sldId="1050"/>
        </pc:sldMkLst>
        <pc:spChg chg="mod">
          <ac:chgData name="Chenarides,Lauren" userId="adbf3f91-28ff-415d-924b-37ef86f41ea6" providerId="ADAL" clId="{91C6A867-4822-4C05-B79B-B921162A7D31}" dt="2025-10-26T21:55:23.110" v="2217" actId="2711"/>
          <ac:spMkLst>
            <pc:docMk/>
            <pc:sldMk cId="2509844205" sldId="1050"/>
            <ac:spMk id="2" creationId="{3C1B84B1-255D-0467-1B1F-C6422009CA9D}"/>
          </ac:spMkLst>
        </pc:spChg>
        <pc:spChg chg="mod">
          <ac:chgData name="Chenarides,Lauren" userId="adbf3f91-28ff-415d-924b-37ef86f41ea6" providerId="ADAL" clId="{91C6A867-4822-4C05-B79B-B921162A7D31}" dt="2025-10-26T21:55:27.179" v="2220" actId="27636"/>
          <ac:spMkLst>
            <pc:docMk/>
            <pc:sldMk cId="2509844205" sldId="1050"/>
            <ac:spMk id="3" creationId="{97EEDE60-FDFC-D36F-9696-9E3D4641101D}"/>
          </ac:spMkLst>
        </pc:spChg>
      </pc:sldChg>
      <pc:sldChg chg="modSp add del mod ord">
        <pc:chgData name="Chenarides,Lauren" userId="adbf3f91-28ff-415d-924b-37ef86f41ea6" providerId="ADAL" clId="{91C6A867-4822-4C05-B79B-B921162A7D31}" dt="2025-10-26T21:55:35.891" v="2224" actId="27636"/>
        <pc:sldMkLst>
          <pc:docMk/>
          <pc:sldMk cId="1521760790" sldId="1051"/>
        </pc:sldMkLst>
        <pc:spChg chg="mod">
          <ac:chgData name="Chenarides,Lauren" userId="adbf3f91-28ff-415d-924b-37ef86f41ea6" providerId="ADAL" clId="{91C6A867-4822-4C05-B79B-B921162A7D31}" dt="2025-10-26T21:55:32.274" v="2221" actId="2711"/>
          <ac:spMkLst>
            <pc:docMk/>
            <pc:sldMk cId="1521760790" sldId="1051"/>
            <ac:spMk id="2" creationId="{3C1B84B1-255D-0467-1B1F-C6422009CA9D}"/>
          </ac:spMkLst>
        </pc:spChg>
        <pc:spChg chg="mod">
          <ac:chgData name="Chenarides,Lauren" userId="adbf3f91-28ff-415d-924b-37ef86f41ea6" providerId="ADAL" clId="{91C6A867-4822-4C05-B79B-B921162A7D31}" dt="2025-10-26T21:55:35.891" v="2224" actId="27636"/>
          <ac:spMkLst>
            <pc:docMk/>
            <pc:sldMk cId="1521760790" sldId="1051"/>
            <ac:spMk id="3" creationId="{97EEDE60-FDFC-D36F-9696-9E3D4641101D}"/>
          </ac:spMkLst>
        </pc:spChg>
      </pc:sldChg>
      <pc:sldChg chg="modSp add del mod ord">
        <pc:chgData name="Chenarides,Lauren" userId="adbf3f91-28ff-415d-924b-37ef86f41ea6" providerId="ADAL" clId="{91C6A867-4822-4C05-B79B-B921162A7D31}" dt="2025-10-26T21:55:45.089" v="2227" actId="27636"/>
        <pc:sldMkLst>
          <pc:docMk/>
          <pc:sldMk cId="3622434656" sldId="1052"/>
        </pc:sldMkLst>
        <pc:spChg chg="mod">
          <ac:chgData name="Chenarides,Lauren" userId="adbf3f91-28ff-415d-924b-37ef86f41ea6" providerId="ADAL" clId="{91C6A867-4822-4C05-B79B-B921162A7D31}" dt="2025-10-26T21:55:40.899" v="2225" actId="2711"/>
          <ac:spMkLst>
            <pc:docMk/>
            <pc:sldMk cId="3622434656" sldId="1052"/>
            <ac:spMk id="2" creationId="{3C1B84B1-255D-0467-1B1F-C6422009CA9D}"/>
          </ac:spMkLst>
        </pc:spChg>
        <pc:spChg chg="mod">
          <ac:chgData name="Chenarides,Lauren" userId="adbf3f91-28ff-415d-924b-37ef86f41ea6" providerId="ADAL" clId="{91C6A867-4822-4C05-B79B-B921162A7D31}" dt="2025-10-26T21:55:45.089" v="2227" actId="27636"/>
          <ac:spMkLst>
            <pc:docMk/>
            <pc:sldMk cId="3622434656" sldId="1052"/>
            <ac:spMk id="3" creationId="{97EEDE60-FDFC-D36F-9696-9E3D4641101D}"/>
          </ac:spMkLst>
        </pc:spChg>
      </pc:sldChg>
      <pc:sldChg chg="modSp add del mod modClrScheme chgLayout">
        <pc:chgData name="Chenarides,Lauren" userId="adbf3f91-28ff-415d-924b-37ef86f41ea6" providerId="ADAL" clId="{91C6A867-4822-4C05-B79B-B921162A7D31}" dt="2025-10-26T20:18:00.116" v="1897" actId="20577"/>
        <pc:sldMkLst>
          <pc:docMk/>
          <pc:sldMk cId="3967356884" sldId="1053"/>
        </pc:sldMkLst>
        <pc:spChg chg="mod ord">
          <ac:chgData name="Chenarides,Lauren" userId="adbf3f91-28ff-415d-924b-37ef86f41ea6" providerId="ADAL" clId="{91C6A867-4822-4C05-B79B-B921162A7D31}" dt="2025-10-26T20:02:09.828" v="1558" actId="700"/>
          <ac:spMkLst>
            <pc:docMk/>
            <pc:sldMk cId="3967356884" sldId="1053"/>
            <ac:spMk id="2" creationId="{63BC6D18-114F-FD80-38AF-CDBA403C4589}"/>
          </ac:spMkLst>
        </pc:spChg>
        <pc:spChg chg="mod ord">
          <ac:chgData name="Chenarides,Lauren" userId="adbf3f91-28ff-415d-924b-37ef86f41ea6" providerId="ADAL" clId="{91C6A867-4822-4C05-B79B-B921162A7D31}" dt="2025-10-26T20:18:00.116" v="1897" actId="20577"/>
          <ac:spMkLst>
            <pc:docMk/>
            <pc:sldMk cId="3967356884" sldId="1053"/>
            <ac:spMk id="3" creationId="{AFBE3CF1-289A-202A-D487-2F706ED22340}"/>
          </ac:spMkLst>
        </pc:spChg>
      </pc:sldChg>
      <pc:sldChg chg="delSp add del setBg delDesignElem">
        <pc:chgData name="Chenarides,Lauren" userId="adbf3f91-28ff-415d-924b-37ef86f41ea6" providerId="ADAL" clId="{91C6A867-4822-4C05-B79B-B921162A7D31}" dt="2025-10-26T19:14:32.352" v="300"/>
        <pc:sldMkLst>
          <pc:docMk/>
          <pc:sldMk cId="1867932463" sldId="1054"/>
        </pc:sldMkLst>
        <pc:spChg chg="del">
          <ac:chgData name="Chenarides,Lauren" userId="adbf3f91-28ff-415d-924b-37ef86f41ea6" providerId="ADAL" clId="{91C6A867-4822-4C05-B79B-B921162A7D31}" dt="2025-10-26T19:13:37.042" v="287"/>
          <ac:spMkLst>
            <pc:docMk/>
            <pc:sldMk cId="1867932463" sldId="1054"/>
            <ac:spMk id="1031" creationId="{32BC26D8-82FB-445E-AA49-62A77D7C1EE0}"/>
          </ac:spMkLst>
        </pc:spChg>
        <pc:spChg chg="del">
          <ac:chgData name="Chenarides,Lauren" userId="adbf3f91-28ff-415d-924b-37ef86f41ea6" providerId="ADAL" clId="{91C6A867-4822-4C05-B79B-B921162A7D31}" dt="2025-10-26T19:13:37.042" v="287"/>
          <ac:spMkLst>
            <pc:docMk/>
            <pc:sldMk cId="1867932463" sldId="1054"/>
            <ac:spMk id="1033" creationId="{CB44330D-EA18-4254-AA95-EB49948539B8}"/>
          </ac:spMkLst>
        </pc:spChg>
      </pc:sldChg>
      <pc:sldChg chg="modSp add del mod">
        <pc:chgData name="Chenarides,Lauren" userId="adbf3f91-28ff-415d-924b-37ef86f41ea6" providerId="ADAL" clId="{91C6A867-4822-4C05-B79B-B921162A7D31}" dt="2025-10-26T21:52:29.578" v="2185" actId="2711"/>
        <pc:sldMkLst>
          <pc:docMk/>
          <pc:sldMk cId="3451567489" sldId="1055"/>
        </pc:sldMkLst>
        <pc:spChg chg="mod">
          <ac:chgData name="Chenarides,Lauren" userId="adbf3f91-28ff-415d-924b-37ef86f41ea6" providerId="ADAL" clId="{91C6A867-4822-4C05-B79B-B921162A7D31}" dt="2025-10-26T21:52:29.578" v="2185" actId="2711"/>
          <ac:spMkLst>
            <pc:docMk/>
            <pc:sldMk cId="3451567489" sldId="1055"/>
            <ac:spMk id="2" creationId="{2F2C3013-E4C5-E1E4-9F4D-DBAC222A68DA}"/>
          </ac:spMkLst>
        </pc:spChg>
        <pc:spChg chg="mod">
          <ac:chgData name="Chenarides,Lauren" userId="adbf3f91-28ff-415d-924b-37ef86f41ea6" providerId="ADAL" clId="{91C6A867-4822-4C05-B79B-B921162A7D31}" dt="2025-10-26T21:52:29.578" v="2185" actId="2711"/>
          <ac:spMkLst>
            <pc:docMk/>
            <pc:sldMk cId="3451567489" sldId="1055"/>
            <ac:spMk id="3" creationId="{10EA44AC-1183-59C2-F6AA-817CF265F198}"/>
          </ac:spMkLst>
        </pc:spChg>
      </pc:sldChg>
      <pc:sldChg chg="modSp add del mod">
        <pc:chgData name="Chenarides,Lauren" userId="adbf3f91-28ff-415d-924b-37ef86f41ea6" providerId="ADAL" clId="{91C6A867-4822-4C05-B79B-B921162A7D31}" dt="2025-10-26T21:52:35.203" v="2186" actId="2711"/>
        <pc:sldMkLst>
          <pc:docMk/>
          <pc:sldMk cId="2612612844" sldId="1057"/>
        </pc:sldMkLst>
        <pc:spChg chg="mod">
          <ac:chgData name="Chenarides,Lauren" userId="adbf3f91-28ff-415d-924b-37ef86f41ea6" providerId="ADAL" clId="{91C6A867-4822-4C05-B79B-B921162A7D31}" dt="2025-10-26T21:52:35.203" v="2186" actId="2711"/>
          <ac:spMkLst>
            <pc:docMk/>
            <pc:sldMk cId="2612612844" sldId="1057"/>
            <ac:spMk id="2" creationId="{2F2C3013-E4C5-E1E4-9F4D-DBAC222A68DA}"/>
          </ac:spMkLst>
        </pc:spChg>
        <pc:spChg chg="mod">
          <ac:chgData name="Chenarides,Lauren" userId="adbf3f91-28ff-415d-924b-37ef86f41ea6" providerId="ADAL" clId="{91C6A867-4822-4C05-B79B-B921162A7D31}" dt="2025-10-26T21:52:35.203" v="2186" actId="2711"/>
          <ac:spMkLst>
            <pc:docMk/>
            <pc:sldMk cId="2612612844" sldId="1057"/>
            <ac:spMk id="3" creationId="{10EA44AC-1183-59C2-F6AA-817CF265F198}"/>
          </ac:spMkLst>
        </pc:spChg>
      </pc:sldChg>
      <pc:sldChg chg="delSp add del setBg delDesignElem">
        <pc:chgData name="Chenarides,Lauren" userId="adbf3f91-28ff-415d-924b-37ef86f41ea6" providerId="ADAL" clId="{91C6A867-4822-4C05-B79B-B921162A7D31}" dt="2025-10-26T19:14:32.352" v="300"/>
        <pc:sldMkLst>
          <pc:docMk/>
          <pc:sldMk cId="1070734459" sldId="1058"/>
        </pc:sldMkLst>
        <pc:spChg chg="del">
          <ac:chgData name="Chenarides,Lauren" userId="adbf3f91-28ff-415d-924b-37ef86f41ea6" providerId="ADAL" clId="{91C6A867-4822-4C05-B79B-B921162A7D31}" dt="2025-10-26T19:13:37.042" v="287"/>
          <ac:spMkLst>
            <pc:docMk/>
            <pc:sldMk cId="1070734459" sldId="1058"/>
            <ac:spMk id="2063" creationId="{42A4FC2C-047E-45A5-965D-8E1E3BF09BC6}"/>
          </ac:spMkLst>
        </pc:spChg>
      </pc:sldChg>
      <pc:sldChg chg="modSp add del mod">
        <pc:chgData name="Chenarides,Lauren" userId="adbf3f91-28ff-415d-924b-37ef86f41ea6" providerId="ADAL" clId="{91C6A867-4822-4C05-B79B-B921162A7D31}" dt="2025-10-26T21:52:40.644" v="2187" actId="2711"/>
        <pc:sldMkLst>
          <pc:docMk/>
          <pc:sldMk cId="827398114" sldId="1059"/>
        </pc:sldMkLst>
        <pc:spChg chg="mod">
          <ac:chgData name="Chenarides,Lauren" userId="adbf3f91-28ff-415d-924b-37ef86f41ea6" providerId="ADAL" clId="{91C6A867-4822-4C05-B79B-B921162A7D31}" dt="2025-10-26T21:52:40.644" v="2187" actId="2711"/>
          <ac:spMkLst>
            <pc:docMk/>
            <pc:sldMk cId="827398114" sldId="1059"/>
            <ac:spMk id="2" creationId="{2F2C3013-E4C5-E1E4-9F4D-DBAC222A68DA}"/>
          </ac:spMkLst>
        </pc:spChg>
        <pc:spChg chg="mod">
          <ac:chgData name="Chenarides,Lauren" userId="adbf3f91-28ff-415d-924b-37ef86f41ea6" providerId="ADAL" clId="{91C6A867-4822-4C05-B79B-B921162A7D31}" dt="2025-10-26T21:52:40.644" v="2187" actId="2711"/>
          <ac:spMkLst>
            <pc:docMk/>
            <pc:sldMk cId="827398114" sldId="1059"/>
            <ac:spMk id="3" creationId="{10EA44AC-1183-59C2-F6AA-817CF265F198}"/>
          </ac:spMkLst>
        </pc:spChg>
      </pc:sldChg>
      <pc:sldChg chg="modSp add del mod modClrScheme chgLayout">
        <pc:chgData name="Chenarides,Lauren" userId="adbf3f91-28ff-415d-924b-37ef86f41ea6" providerId="ADAL" clId="{91C6A867-4822-4C05-B79B-B921162A7D31}" dt="2025-10-26T21:53:11.993" v="2194" actId="207"/>
        <pc:sldMkLst>
          <pc:docMk/>
          <pc:sldMk cId="1430948614" sldId="1060"/>
        </pc:sldMkLst>
        <pc:spChg chg="mod ord">
          <ac:chgData name="Chenarides,Lauren" userId="adbf3f91-28ff-415d-924b-37ef86f41ea6" providerId="ADAL" clId="{91C6A867-4822-4C05-B79B-B921162A7D31}" dt="2025-10-26T20:02:25.152" v="1563" actId="700"/>
          <ac:spMkLst>
            <pc:docMk/>
            <pc:sldMk cId="1430948614" sldId="1060"/>
            <ac:spMk id="2" creationId="{C7A04361-CF88-EE83-877E-2F946DD95C47}"/>
          </ac:spMkLst>
        </pc:spChg>
        <pc:spChg chg="mod ord">
          <ac:chgData name="Chenarides,Lauren" userId="adbf3f91-28ff-415d-924b-37ef86f41ea6" providerId="ADAL" clId="{91C6A867-4822-4C05-B79B-B921162A7D31}" dt="2025-10-26T21:53:11.993" v="2194" actId="207"/>
          <ac:spMkLst>
            <pc:docMk/>
            <pc:sldMk cId="1430948614" sldId="1060"/>
            <ac:spMk id="3" creationId="{3E02E735-307F-7D5C-161B-9EE8808EE240}"/>
          </ac:spMkLst>
        </pc:spChg>
      </pc:sldChg>
      <pc:sldChg chg="add del setBg">
        <pc:chgData name="Chenarides,Lauren" userId="adbf3f91-28ff-415d-924b-37ef86f41ea6" providerId="ADAL" clId="{91C6A867-4822-4C05-B79B-B921162A7D31}" dt="2025-10-26T19:14:32.352" v="300"/>
        <pc:sldMkLst>
          <pc:docMk/>
          <pc:sldMk cId="2087239660" sldId="1061"/>
        </pc:sldMkLst>
      </pc:sldChg>
      <pc:sldChg chg="modSp add del mod">
        <pc:chgData name="Chenarides,Lauren" userId="adbf3f91-28ff-415d-924b-37ef86f41ea6" providerId="ADAL" clId="{91C6A867-4822-4C05-B79B-B921162A7D31}" dt="2025-10-26T21:56:17.953" v="2232" actId="27636"/>
        <pc:sldMkLst>
          <pc:docMk/>
          <pc:sldMk cId="4054841172" sldId="1062"/>
        </pc:sldMkLst>
        <pc:spChg chg="mod">
          <ac:chgData name="Chenarides,Lauren" userId="adbf3f91-28ff-415d-924b-37ef86f41ea6" providerId="ADAL" clId="{91C6A867-4822-4C05-B79B-B921162A7D31}" dt="2025-10-26T21:56:17.950" v="2231" actId="404"/>
          <ac:spMkLst>
            <pc:docMk/>
            <pc:sldMk cId="4054841172" sldId="1062"/>
            <ac:spMk id="2" creationId="{B5E88E94-A14F-836B-9438-E0362BAF7028}"/>
          </ac:spMkLst>
        </pc:spChg>
        <pc:spChg chg="mod">
          <ac:chgData name="Chenarides,Lauren" userId="adbf3f91-28ff-415d-924b-37ef86f41ea6" providerId="ADAL" clId="{91C6A867-4822-4C05-B79B-B921162A7D31}" dt="2025-10-26T21:56:17.953" v="2232" actId="27636"/>
          <ac:spMkLst>
            <pc:docMk/>
            <pc:sldMk cId="4054841172" sldId="1062"/>
            <ac:spMk id="3" creationId="{1CA72953-D127-2330-82CE-D6AB5B06DD7C}"/>
          </ac:spMkLst>
        </pc:spChg>
      </pc:sldChg>
      <pc:sldChg chg="delSp add del setBg delDesignElem">
        <pc:chgData name="Chenarides,Lauren" userId="adbf3f91-28ff-415d-924b-37ef86f41ea6" providerId="ADAL" clId="{91C6A867-4822-4C05-B79B-B921162A7D31}" dt="2025-10-26T19:21:34.223" v="657" actId="47"/>
        <pc:sldMkLst>
          <pc:docMk/>
          <pc:sldMk cId="3308693938" sldId="1065"/>
        </pc:sldMkLst>
      </pc:sldChg>
      <pc:sldChg chg="add del">
        <pc:chgData name="Chenarides,Lauren" userId="adbf3f91-28ff-415d-924b-37ef86f41ea6" providerId="ADAL" clId="{91C6A867-4822-4C05-B79B-B921162A7D31}" dt="2025-10-26T19:14:20.825" v="299" actId="47"/>
        <pc:sldMkLst>
          <pc:docMk/>
          <pc:sldMk cId="4278652239" sldId="1066"/>
        </pc:sldMkLst>
      </pc:sldChg>
      <pc:sldChg chg="add del">
        <pc:chgData name="Chenarides,Lauren" userId="adbf3f91-28ff-415d-924b-37ef86f41ea6" providerId="ADAL" clId="{91C6A867-4822-4C05-B79B-B921162A7D31}" dt="2025-10-26T19:14:20.825" v="299" actId="47"/>
        <pc:sldMkLst>
          <pc:docMk/>
          <pc:sldMk cId="1843955786" sldId="1067"/>
        </pc:sldMkLst>
      </pc:sldChg>
      <pc:sldChg chg="add del">
        <pc:chgData name="Chenarides,Lauren" userId="adbf3f91-28ff-415d-924b-37ef86f41ea6" providerId="ADAL" clId="{91C6A867-4822-4C05-B79B-B921162A7D31}" dt="2025-10-26T19:14:20.825" v="299" actId="47"/>
        <pc:sldMkLst>
          <pc:docMk/>
          <pc:sldMk cId="3056346389" sldId="1068"/>
        </pc:sldMkLst>
      </pc:sldChg>
      <pc:sldChg chg="add del">
        <pc:chgData name="Chenarides,Lauren" userId="adbf3f91-28ff-415d-924b-37ef86f41ea6" providerId="ADAL" clId="{91C6A867-4822-4C05-B79B-B921162A7D31}" dt="2025-10-26T19:14:20.825" v="299" actId="47"/>
        <pc:sldMkLst>
          <pc:docMk/>
          <pc:sldMk cId="2869889134" sldId="1069"/>
        </pc:sldMkLst>
      </pc:sldChg>
      <pc:sldChg chg="add del">
        <pc:chgData name="Chenarides,Lauren" userId="adbf3f91-28ff-415d-924b-37ef86f41ea6" providerId="ADAL" clId="{91C6A867-4822-4C05-B79B-B921162A7D31}" dt="2025-10-26T19:14:20.825" v="299" actId="47"/>
        <pc:sldMkLst>
          <pc:docMk/>
          <pc:sldMk cId="599656944" sldId="1070"/>
        </pc:sldMkLst>
      </pc:sldChg>
      <pc:sldChg chg="delSp add del setBg delDesignElem">
        <pc:chgData name="Chenarides,Lauren" userId="adbf3f91-28ff-415d-924b-37ef86f41ea6" providerId="ADAL" clId="{91C6A867-4822-4C05-B79B-B921162A7D31}" dt="2025-10-26T19:14:20.825" v="299" actId="47"/>
        <pc:sldMkLst>
          <pc:docMk/>
          <pc:sldMk cId="1997790637" sldId="1071"/>
        </pc:sldMkLst>
      </pc:sldChg>
      <pc:sldChg chg="add del">
        <pc:chgData name="Chenarides,Lauren" userId="adbf3f91-28ff-415d-924b-37ef86f41ea6" providerId="ADAL" clId="{91C6A867-4822-4C05-B79B-B921162A7D31}" dt="2025-10-26T19:14:20.825" v="299" actId="47"/>
        <pc:sldMkLst>
          <pc:docMk/>
          <pc:sldMk cId="3802531353" sldId="1072"/>
        </pc:sldMkLst>
      </pc:sldChg>
      <pc:sldChg chg="add del">
        <pc:chgData name="Chenarides,Lauren" userId="adbf3f91-28ff-415d-924b-37ef86f41ea6" providerId="ADAL" clId="{91C6A867-4822-4C05-B79B-B921162A7D31}" dt="2025-10-26T19:14:20.825" v="299" actId="47"/>
        <pc:sldMkLst>
          <pc:docMk/>
          <pc:sldMk cId="4223584850" sldId="1073"/>
        </pc:sldMkLst>
      </pc:sldChg>
      <pc:sldChg chg="add del">
        <pc:chgData name="Chenarides,Lauren" userId="adbf3f91-28ff-415d-924b-37ef86f41ea6" providerId="ADAL" clId="{91C6A867-4822-4C05-B79B-B921162A7D31}" dt="2025-10-26T19:14:20.825" v="299" actId="47"/>
        <pc:sldMkLst>
          <pc:docMk/>
          <pc:sldMk cId="1177596694" sldId="1074"/>
        </pc:sldMkLst>
      </pc:sldChg>
      <pc:sldChg chg="add del">
        <pc:chgData name="Chenarides,Lauren" userId="adbf3f91-28ff-415d-924b-37ef86f41ea6" providerId="ADAL" clId="{91C6A867-4822-4C05-B79B-B921162A7D31}" dt="2025-10-26T19:14:20.825" v="299" actId="47"/>
        <pc:sldMkLst>
          <pc:docMk/>
          <pc:sldMk cId="3186008806" sldId="1075"/>
        </pc:sldMkLst>
      </pc:sldChg>
      <pc:sldChg chg="addSp delSp modSp add del mod setBg delDesignElem">
        <pc:chgData name="Chenarides,Lauren" userId="adbf3f91-28ff-415d-924b-37ef86f41ea6" providerId="ADAL" clId="{91C6A867-4822-4C05-B79B-B921162A7D31}" dt="2025-10-26T21:44:01.078" v="1972" actId="27636"/>
        <pc:sldMkLst>
          <pc:docMk/>
          <pc:sldMk cId="418031901" sldId="1076"/>
        </pc:sldMkLst>
        <pc:spChg chg="mod">
          <ac:chgData name="Chenarides,Lauren" userId="adbf3f91-28ff-415d-924b-37ef86f41ea6" providerId="ADAL" clId="{91C6A867-4822-4C05-B79B-B921162A7D31}" dt="2025-10-26T21:44:01.078" v="1972" actId="27636"/>
          <ac:spMkLst>
            <pc:docMk/>
            <pc:sldMk cId="418031901" sldId="1076"/>
            <ac:spMk id="2" creationId="{F2133A14-A935-6F04-7E8C-3D6690A129B7}"/>
          </ac:spMkLst>
        </pc:spChg>
        <pc:spChg chg="mod">
          <ac:chgData name="Chenarides,Lauren" userId="adbf3f91-28ff-415d-924b-37ef86f41ea6" providerId="ADAL" clId="{91C6A867-4822-4C05-B79B-B921162A7D31}" dt="2025-10-26T21:44:01.078" v="1972" actId="27636"/>
          <ac:spMkLst>
            <pc:docMk/>
            <pc:sldMk cId="418031901" sldId="1076"/>
            <ac:spMk id="3" creationId="{8F148DC7-9389-9869-3C99-AF5A2D5C0A9D}"/>
          </ac:spMkLst>
        </pc:spChg>
        <pc:spChg chg="add del mod">
          <ac:chgData name="Chenarides,Lauren" userId="adbf3f91-28ff-415d-924b-37ef86f41ea6" providerId="ADAL" clId="{91C6A867-4822-4C05-B79B-B921162A7D31}" dt="2025-10-26T21:44:01.078" v="1972" actId="27636"/>
          <ac:spMkLst>
            <pc:docMk/>
            <pc:sldMk cId="418031901" sldId="1076"/>
            <ac:spMk id="6" creationId="{2B97F24A-32CE-4C1C-A50D-3016B394DCFB}"/>
          </ac:spMkLst>
        </pc:spChg>
        <pc:spChg chg="add del mod">
          <ac:chgData name="Chenarides,Lauren" userId="adbf3f91-28ff-415d-924b-37ef86f41ea6" providerId="ADAL" clId="{91C6A867-4822-4C05-B79B-B921162A7D31}" dt="2025-10-26T21:44:01.078" v="1972" actId="27636"/>
          <ac:spMkLst>
            <pc:docMk/>
            <pc:sldMk cId="418031901" sldId="1076"/>
            <ac:spMk id="7" creationId="{6357EC4F-235E-4222-A36F-C7878ACE37F2}"/>
          </ac:spMkLst>
        </pc:spChg>
        <pc:picChg chg="mod">
          <ac:chgData name="Chenarides,Lauren" userId="adbf3f91-28ff-415d-924b-37ef86f41ea6" providerId="ADAL" clId="{91C6A867-4822-4C05-B79B-B921162A7D31}" dt="2025-10-26T21:44:01.078" v="1972" actId="27636"/>
          <ac:picMkLst>
            <pc:docMk/>
            <pc:sldMk cId="418031901" sldId="1076"/>
            <ac:picMk id="4" creationId="{24C78F24-9468-236F-B1E8-9B98921404C7}"/>
          </ac:picMkLst>
        </pc:picChg>
      </pc:sldChg>
      <pc:sldChg chg="add del">
        <pc:chgData name="Chenarides,Lauren" userId="adbf3f91-28ff-415d-924b-37ef86f41ea6" providerId="ADAL" clId="{91C6A867-4822-4C05-B79B-B921162A7D31}" dt="2025-10-26T19:37:49.479" v="1329" actId="2696"/>
        <pc:sldMkLst>
          <pc:docMk/>
          <pc:sldMk cId="44647267" sldId="1077"/>
        </pc:sldMkLst>
      </pc:sldChg>
      <pc:sldChg chg="modSp add mod modClrScheme chgLayout">
        <pc:chgData name="Chenarides,Lauren" userId="adbf3f91-28ff-415d-924b-37ef86f41ea6" providerId="ADAL" clId="{91C6A867-4822-4C05-B79B-B921162A7D31}" dt="2025-10-26T20:02:44.395" v="1573" actId="20577"/>
        <pc:sldMkLst>
          <pc:docMk/>
          <pc:sldMk cId="3769297057" sldId="1078"/>
        </pc:sldMkLst>
        <pc:spChg chg="mod ord">
          <ac:chgData name="Chenarides,Lauren" userId="adbf3f91-28ff-415d-924b-37ef86f41ea6" providerId="ADAL" clId="{91C6A867-4822-4C05-B79B-B921162A7D31}" dt="2025-10-26T20:02:35.216" v="1568" actId="700"/>
          <ac:spMkLst>
            <pc:docMk/>
            <pc:sldMk cId="3769297057" sldId="1078"/>
            <ac:spMk id="2" creationId="{9664AB73-8E6F-E58E-6F33-F789DD59E9CD}"/>
          </ac:spMkLst>
        </pc:spChg>
        <pc:spChg chg="mod ord">
          <ac:chgData name="Chenarides,Lauren" userId="adbf3f91-28ff-415d-924b-37ef86f41ea6" providerId="ADAL" clId="{91C6A867-4822-4C05-B79B-B921162A7D31}" dt="2025-10-26T20:02:44.395" v="1573" actId="20577"/>
          <ac:spMkLst>
            <pc:docMk/>
            <pc:sldMk cId="3769297057" sldId="1078"/>
            <ac:spMk id="3" creationId="{DAB4849F-3855-C189-43D9-BEF43F220519}"/>
          </ac:spMkLst>
        </pc:spChg>
      </pc:sldChg>
      <pc:sldChg chg="delSp modSp add mod modClrScheme chgLayout">
        <pc:chgData name="Chenarides,Lauren" userId="adbf3f91-28ff-415d-924b-37ef86f41ea6" providerId="ADAL" clId="{91C6A867-4822-4C05-B79B-B921162A7D31}" dt="2025-10-26T20:03:26.116" v="1597" actId="403"/>
        <pc:sldMkLst>
          <pc:docMk/>
          <pc:sldMk cId="3056346389" sldId="1079"/>
        </pc:sldMkLst>
        <pc:spChg chg="mod ord">
          <ac:chgData name="Chenarides,Lauren" userId="adbf3f91-28ff-415d-924b-37ef86f41ea6" providerId="ADAL" clId="{91C6A867-4822-4C05-B79B-B921162A7D31}" dt="2025-10-26T20:03:09.647" v="1580" actId="700"/>
          <ac:spMkLst>
            <pc:docMk/>
            <pc:sldMk cId="3056346389" sldId="1079"/>
            <ac:spMk id="2" creationId="{67049C17-4CFB-B37A-92E6-C7211E7A8BA0}"/>
          </ac:spMkLst>
        </pc:spChg>
        <pc:spChg chg="mod ord">
          <ac:chgData name="Chenarides,Lauren" userId="adbf3f91-28ff-415d-924b-37ef86f41ea6" providerId="ADAL" clId="{91C6A867-4822-4C05-B79B-B921162A7D31}" dt="2025-10-26T20:03:26.116" v="1597" actId="403"/>
          <ac:spMkLst>
            <pc:docMk/>
            <pc:sldMk cId="3056346389" sldId="1079"/>
            <ac:spMk id="3" creationId="{B6D1E52D-20AC-BD35-D49C-275A8DBD6EB0}"/>
          </ac:spMkLst>
        </pc:spChg>
      </pc:sldChg>
      <pc:sldChg chg="delSp modSp add mod modClrScheme chgLayout">
        <pc:chgData name="Chenarides,Lauren" userId="adbf3f91-28ff-415d-924b-37ef86f41ea6" providerId="ADAL" clId="{91C6A867-4822-4C05-B79B-B921162A7D31}" dt="2025-10-26T20:03:49.941" v="1606" actId="1076"/>
        <pc:sldMkLst>
          <pc:docMk/>
          <pc:sldMk cId="2869889134" sldId="1080"/>
        </pc:sldMkLst>
        <pc:spChg chg="mod ord">
          <ac:chgData name="Chenarides,Lauren" userId="adbf3f91-28ff-415d-924b-37ef86f41ea6" providerId="ADAL" clId="{91C6A867-4822-4C05-B79B-B921162A7D31}" dt="2025-10-26T20:03:34.884" v="1598" actId="700"/>
          <ac:spMkLst>
            <pc:docMk/>
            <pc:sldMk cId="2869889134" sldId="1080"/>
            <ac:spMk id="2" creationId="{E96D242E-82FE-BCBB-5164-8B01CBA6ABA8}"/>
          </ac:spMkLst>
        </pc:spChg>
        <pc:spChg chg="mod ord">
          <ac:chgData name="Chenarides,Lauren" userId="adbf3f91-28ff-415d-924b-37ef86f41ea6" providerId="ADAL" clId="{91C6A867-4822-4C05-B79B-B921162A7D31}" dt="2025-10-26T20:03:44.348" v="1605" actId="27636"/>
          <ac:spMkLst>
            <pc:docMk/>
            <pc:sldMk cId="2869889134" sldId="1080"/>
            <ac:spMk id="3" creationId="{D2FA6C29-8773-767B-123B-048F77BF3B7D}"/>
          </ac:spMkLst>
        </pc:spChg>
        <pc:spChg chg="mod">
          <ac:chgData name="Chenarides,Lauren" userId="adbf3f91-28ff-415d-924b-37ef86f41ea6" providerId="ADAL" clId="{91C6A867-4822-4C05-B79B-B921162A7D31}" dt="2025-10-26T20:03:49.941" v="1606" actId="1076"/>
          <ac:spMkLst>
            <pc:docMk/>
            <pc:sldMk cId="2869889134" sldId="1080"/>
            <ac:spMk id="8" creationId="{BFBAA9A7-BF61-A9BD-4C54-B8F9610E6C72}"/>
          </ac:spMkLst>
        </pc:spChg>
      </pc:sldChg>
      <pc:sldChg chg="add del">
        <pc:chgData name="Chenarides,Lauren" userId="adbf3f91-28ff-415d-924b-37ef86f41ea6" providerId="ADAL" clId="{91C6A867-4822-4C05-B79B-B921162A7D31}" dt="2025-10-26T19:38:42.839" v="1356" actId="47"/>
        <pc:sldMkLst>
          <pc:docMk/>
          <pc:sldMk cId="1997790637" sldId="1081"/>
        </pc:sldMkLst>
      </pc:sldChg>
      <pc:sldChg chg="modSp add mod ord">
        <pc:chgData name="Chenarides,Lauren" userId="adbf3f91-28ff-415d-924b-37ef86f41ea6" providerId="ADAL" clId="{91C6A867-4822-4C05-B79B-B921162A7D31}" dt="2025-10-26T20:18:55.543" v="1953" actId="14100"/>
        <pc:sldMkLst>
          <pc:docMk/>
          <pc:sldMk cId="348668710" sldId="1082"/>
        </pc:sldMkLst>
        <pc:spChg chg="mod">
          <ac:chgData name="Chenarides,Lauren" userId="adbf3f91-28ff-415d-924b-37ef86f41ea6" providerId="ADAL" clId="{91C6A867-4822-4C05-B79B-B921162A7D31}" dt="2025-10-26T20:18:51.907" v="1952" actId="20577"/>
          <ac:spMkLst>
            <pc:docMk/>
            <pc:sldMk cId="348668710" sldId="1082"/>
            <ac:spMk id="4" creationId="{DE1F0F8C-72CF-68E1-6662-EBDFE2139ED9}"/>
          </ac:spMkLst>
        </pc:spChg>
        <pc:spChg chg="mod">
          <ac:chgData name="Chenarides,Lauren" userId="adbf3f91-28ff-415d-924b-37ef86f41ea6" providerId="ADAL" clId="{91C6A867-4822-4C05-B79B-B921162A7D31}" dt="2025-10-26T20:18:55.543" v="1953" actId="14100"/>
          <ac:spMkLst>
            <pc:docMk/>
            <pc:sldMk cId="348668710" sldId="1082"/>
            <ac:spMk id="5" creationId="{80001F78-3305-8D13-EA68-4E678BDAF017}"/>
          </ac:spMkLst>
        </pc:spChg>
      </pc:sldChg>
      <pc:sldChg chg="add del">
        <pc:chgData name="Chenarides,Lauren" userId="adbf3f91-28ff-415d-924b-37ef86f41ea6" providerId="ADAL" clId="{91C6A867-4822-4C05-B79B-B921162A7D31}" dt="2025-10-26T19:34:46.024" v="1286" actId="2696"/>
        <pc:sldMkLst>
          <pc:docMk/>
          <pc:sldMk cId="3802531353" sldId="1082"/>
        </pc:sldMkLst>
      </pc:sldChg>
      <pc:sldChg chg="modSp add mod ord modClrScheme chgLayout">
        <pc:chgData name="Chenarides,Lauren" userId="adbf3f91-28ff-415d-924b-37ef86f41ea6" providerId="ADAL" clId="{91C6A867-4822-4C05-B79B-B921162A7D31}" dt="2025-10-26T20:07:41.472" v="1771"/>
        <pc:sldMkLst>
          <pc:docMk/>
          <pc:sldMk cId="4223584850" sldId="1083"/>
        </pc:sldMkLst>
        <pc:spChg chg="mod ord">
          <ac:chgData name="Chenarides,Lauren" userId="adbf3f91-28ff-415d-924b-37ef86f41ea6" providerId="ADAL" clId="{91C6A867-4822-4C05-B79B-B921162A7D31}" dt="2025-10-26T19:58:30.580" v="1516" actId="700"/>
          <ac:spMkLst>
            <pc:docMk/>
            <pc:sldMk cId="4223584850" sldId="1083"/>
            <ac:spMk id="4" creationId="{DE1F0F8C-72CF-68E1-6662-EBDFE2139ED9}"/>
          </ac:spMkLst>
        </pc:spChg>
        <pc:spChg chg="mod ord">
          <ac:chgData name="Chenarides,Lauren" userId="adbf3f91-28ff-415d-924b-37ef86f41ea6" providerId="ADAL" clId="{91C6A867-4822-4C05-B79B-B921162A7D31}" dt="2025-10-26T19:58:33.327" v="1519" actId="27636"/>
          <ac:spMkLst>
            <pc:docMk/>
            <pc:sldMk cId="4223584850" sldId="1083"/>
            <ac:spMk id="5" creationId="{80001F78-3305-8D13-EA68-4E678BDAF017}"/>
          </ac:spMkLst>
        </pc:spChg>
      </pc:sldChg>
      <pc:sldChg chg="add ord">
        <pc:chgData name="Chenarides,Lauren" userId="adbf3f91-28ff-415d-924b-37ef86f41ea6" providerId="ADAL" clId="{91C6A867-4822-4C05-B79B-B921162A7D31}" dt="2025-10-26T20:05:11.681" v="1619"/>
        <pc:sldMkLst>
          <pc:docMk/>
          <pc:sldMk cId="1177596694" sldId="1084"/>
        </pc:sldMkLst>
      </pc:sldChg>
      <pc:sldChg chg="modSp add mod ord modClrScheme chgLayout">
        <pc:chgData name="Chenarides,Lauren" userId="adbf3f91-28ff-415d-924b-37ef86f41ea6" providerId="ADAL" clId="{91C6A867-4822-4C05-B79B-B921162A7D31}" dt="2025-10-26T21:55:17.037" v="2216" actId="14100"/>
        <pc:sldMkLst>
          <pc:docMk/>
          <pc:sldMk cId="3186008806" sldId="1085"/>
        </pc:sldMkLst>
        <pc:spChg chg="mod ord">
          <ac:chgData name="Chenarides,Lauren" userId="adbf3f91-28ff-415d-924b-37ef86f41ea6" providerId="ADAL" clId="{91C6A867-4822-4C05-B79B-B921162A7D31}" dt="2025-10-26T19:58:43.121" v="1520" actId="700"/>
          <ac:spMkLst>
            <pc:docMk/>
            <pc:sldMk cId="3186008806" sldId="1085"/>
            <ac:spMk id="2" creationId="{F16185DF-9E8A-9EFF-0F67-650E4BAF56C9}"/>
          </ac:spMkLst>
        </pc:spChg>
        <pc:spChg chg="mod ord">
          <ac:chgData name="Chenarides,Lauren" userId="adbf3f91-28ff-415d-924b-37ef86f41ea6" providerId="ADAL" clId="{91C6A867-4822-4C05-B79B-B921162A7D31}" dt="2025-10-26T21:55:17.037" v="2216" actId="14100"/>
          <ac:spMkLst>
            <pc:docMk/>
            <pc:sldMk cId="3186008806" sldId="1085"/>
            <ac:spMk id="3" creationId="{7D6F0134-1A08-A3EC-4344-9E29DE6E22E9}"/>
          </ac:spMkLst>
        </pc:spChg>
      </pc:sldChg>
      <pc:sldChg chg="modSp new mod modClrScheme chgLayout">
        <pc:chgData name="Chenarides,Lauren" userId="adbf3f91-28ff-415d-924b-37ef86f41ea6" providerId="ADAL" clId="{91C6A867-4822-4C05-B79B-B921162A7D31}" dt="2025-10-26T21:52:17.363" v="2184" actId="207"/>
        <pc:sldMkLst>
          <pc:docMk/>
          <pc:sldMk cId="1910833387" sldId="1086"/>
        </pc:sldMkLst>
        <pc:spChg chg="mod ord">
          <ac:chgData name="Chenarides,Lauren" userId="adbf3f91-28ff-415d-924b-37ef86f41ea6" providerId="ADAL" clId="{91C6A867-4822-4C05-B79B-B921162A7D31}" dt="2025-10-26T19:21:15.176" v="654" actId="700"/>
          <ac:spMkLst>
            <pc:docMk/>
            <pc:sldMk cId="1910833387" sldId="1086"/>
            <ac:spMk id="2" creationId="{A065DAC3-E200-75BB-8B2E-4D808EBD79EC}"/>
          </ac:spMkLst>
        </pc:spChg>
        <pc:spChg chg="mod ord">
          <ac:chgData name="Chenarides,Lauren" userId="adbf3f91-28ff-415d-924b-37ef86f41ea6" providerId="ADAL" clId="{91C6A867-4822-4C05-B79B-B921162A7D31}" dt="2025-10-26T21:52:17.363" v="2184" actId="207"/>
          <ac:spMkLst>
            <pc:docMk/>
            <pc:sldMk cId="1910833387" sldId="1086"/>
            <ac:spMk id="3" creationId="{2C2584CE-73EC-D010-DD81-AF8D790AAFB2}"/>
          </ac:spMkLst>
        </pc:spChg>
      </pc:sldChg>
      <pc:sldChg chg="modSp new mod">
        <pc:chgData name="Chenarides,Lauren" userId="adbf3f91-28ff-415d-924b-37ef86f41ea6" providerId="ADAL" clId="{91C6A867-4822-4C05-B79B-B921162A7D31}" dt="2025-10-26T19:29:16.807" v="1036" actId="20577"/>
        <pc:sldMkLst>
          <pc:docMk/>
          <pc:sldMk cId="3834951649" sldId="1087"/>
        </pc:sldMkLst>
        <pc:spChg chg="mod">
          <ac:chgData name="Chenarides,Lauren" userId="adbf3f91-28ff-415d-924b-37ef86f41ea6" providerId="ADAL" clId="{91C6A867-4822-4C05-B79B-B921162A7D31}" dt="2025-10-26T19:27:33.542" v="810" actId="20577"/>
          <ac:spMkLst>
            <pc:docMk/>
            <pc:sldMk cId="3834951649" sldId="1087"/>
            <ac:spMk id="2" creationId="{31DDBF56-1560-025F-8FF2-0E857CB1E019}"/>
          </ac:spMkLst>
        </pc:spChg>
        <pc:spChg chg="mod">
          <ac:chgData name="Chenarides,Lauren" userId="adbf3f91-28ff-415d-924b-37ef86f41ea6" providerId="ADAL" clId="{91C6A867-4822-4C05-B79B-B921162A7D31}" dt="2025-10-26T19:29:16.807" v="1036" actId="20577"/>
          <ac:spMkLst>
            <pc:docMk/>
            <pc:sldMk cId="3834951649" sldId="1087"/>
            <ac:spMk id="3" creationId="{7AA2433F-3CED-7879-7270-31956FAF2BEE}"/>
          </ac:spMkLst>
        </pc:spChg>
      </pc:sldChg>
      <pc:sldChg chg="modSp new mod">
        <pc:chgData name="Chenarides,Lauren" userId="adbf3f91-28ff-415d-924b-37ef86f41ea6" providerId="ADAL" clId="{91C6A867-4822-4C05-B79B-B921162A7D31}" dt="2025-10-26T20:13:43.200" v="1866" actId="20577"/>
        <pc:sldMkLst>
          <pc:docMk/>
          <pc:sldMk cId="535395810" sldId="1088"/>
        </pc:sldMkLst>
        <pc:spChg chg="mod">
          <ac:chgData name="Chenarides,Lauren" userId="adbf3f91-28ff-415d-924b-37ef86f41ea6" providerId="ADAL" clId="{91C6A867-4822-4C05-B79B-B921162A7D31}" dt="2025-10-26T20:05:44.285" v="1645" actId="20577"/>
          <ac:spMkLst>
            <pc:docMk/>
            <pc:sldMk cId="535395810" sldId="1088"/>
            <ac:spMk id="2" creationId="{711DAB95-0C23-763E-4C0B-C9FF084A690B}"/>
          </ac:spMkLst>
        </pc:spChg>
        <pc:spChg chg="mod">
          <ac:chgData name="Chenarides,Lauren" userId="adbf3f91-28ff-415d-924b-37ef86f41ea6" providerId="ADAL" clId="{91C6A867-4822-4C05-B79B-B921162A7D31}" dt="2025-10-26T20:13:43.200" v="1866" actId="20577"/>
          <ac:spMkLst>
            <pc:docMk/>
            <pc:sldMk cId="535395810" sldId="1088"/>
            <ac:spMk id="3" creationId="{4D1EA75D-C78C-3B2A-229A-B5415E3A8B55}"/>
          </ac:spMkLst>
        </pc:spChg>
      </pc:sldChg>
      <pc:sldChg chg="modSp add mod">
        <pc:chgData name="Chenarides,Lauren" userId="adbf3f91-28ff-415d-924b-37ef86f41ea6" providerId="ADAL" clId="{91C6A867-4822-4C05-B79B-B921162A7D31}" dt="2025-10-26T20:13:52.063" v="1868" actId="20577"/>
        <pc:sldMkLst>
          <pc:docMk/>
          <pc:sldMk cId="1058990257" sldId="1089"/>
        </pc:sldMkLst>
        <pc:spChg chg="mod">
          <ac:chgData name="Chenarides,Lauren" userId="adbf3f91-28ff-415d-924b-37ef86f41ea6" providerId="ADAL" clId="{91C6A867-4822-4C05-B79B-B921162A7D31}" dt="2025-10-26T20:13:52.063" v="1868" actId="20577"/>
          <ac:spMkLst>
            <pc:docMk/>
            <pc:sldMk cId="1058990257" sldId="1089"/>
            <ac:spMk id="3" creationId="{27823206-6DA5-9CF5-C442-6FBE23C5BC9D}"/>
          </ac:spMkLst>
        </pc:spChg>
      </pc:sldChg>
      <pc:sldChg chg="modSp add del mod">
        <pc:chgData name="Chenarides,Lauren" userId="adbf3f91-28ff-415d-924b-37ef86f41ea6" providerId="ADAL" clId="{91C6A867-4822-4C05-B79B-B921162A7D31}" dt="2025-10-26T20:09:04.946" v="1793" actId="47"/>
        <pc:sldMkLst>
          <pc:docMk/>
          <pc:sldMk cId="1101637384" sldId="1089"/>
        </pc:sldMkLst>
      </pc:sldChg>
      <pc:sldChg chg="modSp add mod">
        <pc:chgData name="Chenarides,Lauren" userId="adbf3f91-28ff-415d-924b-37ef86f41ea6" providerId="ADAL" clId="{91C6A867-4822-4C05-B79B-B921162A7D31}" dt="2025-10-26T20:13:24.671" v="1864" actId="20577"/>
        <pc:sldMkLst>
          <pc:docMk/>
          <pc:sldMk cId="4229710344" sldId="1090"/>
        </pc:sldMkLst>
        <pc:spChg chg="mod">
          <ac:chgData name="Chenarides,Lauren" userId="adbf3f91-28ff-415d-924b-37ef86f41ea6" providerId="ADAL" clId="{91C6A867-4822-4C05-B79B-B921162A7D31}" dt="2025-10-26T20:13:24.671" v="1864" actId="20577"/>
          <ac:spMkLst>
            <pc:docMk/>
            <pc:sldMk cId="4229710344" sldId="1090"/>
            <ac:spMk id="3" creationId="{C932F566-4666-864F-F9D8-F8F857E094A8}"/>
          </ac:spMkLst>
        </pc:spChg>
      </pc:sldChg>
      <pc:sldChg chg="modSp add mod">
        <pc:chgData name="Chenarides,Lauren" userId="adbf3f91-28ff-415d-924b-37ef86f41ea6" providerId="ADAL" clId="{91C6A867-4822-4C05-B79B-B921162A7D31}" dt="2025-10-26T20:13:33.015" v="1865" actId="20577"/>
        <pc:sldMkLst>
          <pc:docMk/>
          <pc:sldMk cId="606071739" sldId="1091"/>
        </pc:sldMkLst>
        <pc:spChg chg="mod">
          <ac:chgData name="Chenarides,Lauren" userId="adbf3f91-28ff-415d-924b-37ef86f41ea6" providerId="ADAL" clId="{91C6A867-4822-4C05-B79B-B921162A7D31}" dt="2025-10-26T20:13:33.015" v="1865" actId="20577"/>
          <ac:spMkLst>
            <pc:docMk/>
            <pc:sldMk cId="606071739" sldId="1091"/>
            <ac:spMk id="3" creationId="{5385C5D1-BA56-37DE-827A-9386D676882C}"/>
          </ac:spMkLst>
        </pc:spChg>
      </pc:sldChg>
      <pc:sldChg chg="modSp add del">
        <pc:chgData name="Chenarides,Lauren" userId="adbf3f91-28ff-415d-924b-37ef86f41ea6" providerId="ADAL" clId="{91C6A867-4822-4C05-B79B-B921162A7D31}" dt="2025-10-26T20:10:05.167" v="1798"/>
        <pc:sldMkLst>
          <pc:docMk/>
          <pc:sldMk cId="772482099" sldId="1091"/>
        </pc:sldMkLst>
      </pc:sldChg>
      <pc:sldChg chg="modSp add mod">
        <pc:chgData name="Chenarides,Lauren" userId="adbf3f91-28ff-415d-924b-37ef86f41ea6" providerId="ADAL" clId="{91C6A867-4822-4C05-B79B-B921162A7D31}" dt="2025-10-26T20:13:46.834" v="1867" actId="20577"/>
        <pc:sldMkLst>
          <pc:docMk/>
          <pc:sldMk cId="3573129705" sldId="1092"/>
        </pc:sldMkLst>
        <pc:spChg chg="mod">
          <ac:chgData name="Chenarides,Lauren" userId="adbf3f91-28ff-415d-924b-37ef86f41ea6" providerId="ADAL" clId="{91C6A867-4822-4C05-B79B-B921162A7D31}" dt="2025-10-26T20:13:46.834" v="1867" actId="20577"/>
          <ac:spMkLst>
            <pc:docMk/>
            <pc:sldMk cId="3573129705" sldId="1092"/>
            <ac:spMk id="3" creationId="{57606677-36EF-DBA6-B7A0-D266A3E76AC3}"/>
          </ac:spMkLst>
        </pc:spChg>
      </pc:sldChg>
      <pc:sldChg chg="addSp modSp add mod">
        <pc:chgData name="Chenarides,Lauren" userId="adbf3f91-28ff-415d-924b-37ef86f41ea6" providerId="ADAL" clId="{91C6A867-4822-4C05-B79B-B921162A7D31}" dt="2025-10-26T21:48:44.322" v="2053"/>
        <pc:sldMkLst>
          <pc:docMk/>
          <pc:sldMk cId="3753373435" sldId="1093"/>
        </pc:sldMkLst>
        <pc:spChg chg="mod">
          <ac:chgData name="Chenarides,Lauren" userId="adbf3f91-28ff-415d-924b-37ef86f41ea6" providerId="ADAL" clId="{91C6A867-4822-4C05-B79B-B921162A7D31}" dt="2025-10-26T21:47:41.141" v="2033" actId="20577"/>
          <ac:spMkLst>
            <pc:docMk/>
            <pc:sldMk cId="3753373435" sldId="1093"/>
            <ac:spMk id="2" creationId="{BD75F046-43EC-116E-7C80-50F5F33123A4}"/>
          </ac:spMkLst>
        </pc:spChg>
        <pc:spChg chg="mod">
          <ac:chgData name="Chenarides,Lauren" userId="adbf3f91-28ff-415d-924b-37ef86f41ea6" providerId="ADAL" clId="{91C6A867-4822-4C05-B79B-B921162A7D31}" dt="2025-10-26T21:47:49.832" v="2035"/>
          <ac:spMkLst>
            <pc:docMk/>
            <pc:sldMk cId="3753373435" sldId="1093"/>
            <ac:spMk id="3" creationId="{CCE887F3-6CCD-EABE-E138-574FAA2F3A36}"/>
          </ac:spMkLst>
        </pc:spChg>
        <pc:graphicFrameChg chg="add mod modGraphic">
          <ac:chgData name="Chenarides,Lauren" userId="adbf3f91-28ff-415d-924b-37ef86f41ea6" providerId="ADAL" clId="{91C6A867-4822-4C05-B79B-B921162A7D31}" dt="2025-10-26T21:48:44.322" v="2053"/>
          <ac:graphicFrameMkLst>
            <pc:docMk/>
            <pc:sldMk cId="3753373435" sldId="1093"/>
            <ac:graphicFrameMk id="4" creationId="{8A774748-898D-C321-6DED-D91F74D87B54}"/>
          </ac:graphicFrameMkLst>
        </pc:graphicFrameChg>
      </pc:sldChg>
      <pc:sldMasterChg chg="delSldLayout">
        <pc:chgData name="Chenarides,Lauren" userId="adbf3f91-28ff-415d-924b-37ef86f41ea6" providerId="ADAL" clId="{91C6A867-4822-4C05-B79B-B921162A7D31}" dt="2025-10-26T19:14:20.825" v="299" actId="47"/>
        <pc:sldMasterMkLst>
          <pc:docMk/>
          <pc:sldMasterMk cId="3965733437" sldId="2147483648"/>
        </pc:sldMasterMkLst>
        <pc:sldLayoutChg chg="del">
          <pc:chgData name="Chenarides,Lauren" userId="adbf3f91-28ff-415d-924b-37ef86f41ea6" providerId="ADAL" clId="{91C6A867-4822-4C05-B79B-B921162A7D31}" dt="2025-10-26T19:14:20.825" v="299" actId="47"/>
          <pc:sldLayoutMkLst>
            <pc:docMk/>
            <pc:sldMasterMk cId="3965733437" sldId="2147483648"/>
            <pc:sldLayoutMk cId="3977710247" sldId="2147483710"/>
          </pc:sldLayoutMkLst>
        </pc:sldLayoutChg>
        <pc:sldLayoutChg chg="del">
          <pc:chgData name="Chenarides,Lauren" userId="adbf3f91-28ff-415d-924b-37ef86f41ea6" providerId="ADAL" clId="{91C6A867-4822-4C05-B79B-B921162A7D31}" dt="2025-10-26T19:14:11.110" v="298" actId="2696"/>
          <pc:sldLayoutMkLst>
            <pc:docMk/>
            <pc:sldMasterMk cId="3965733437" sldId="2147483648"/>
            <pc:sldLayoutMk cId="2307207267" sldId="2147483711"/>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ata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9D105E1-CE50-476F-9DD2-6DC01B998977}" type="doc">
      <dgm:prSet loTypeId="urn:microsoft.com/office/officeart/2005/8/layout/vProcess5" loCatId="process" qsTypeId="urn:microsoft.com/office/officeart/2005/8/quickstyle/simple5" qsCatId="simple" csTypeId="urn:microsoft.com/office/officeart/2005/8/colors/accent3_1" csCatId="accent3" phldr="1"/>
      <dgm:spPr/>
      <dgm:t>
        <a:bodyPr/>
        <a:lstStyle/>
        <a:p>
          <a:endParaRPr lang="en-US"/>
        </a:p>
      </dgm:t>
    </dgm:pt>
    <dgm:pt modelId="{27BD42DB-91BF-4FEF-AF84-8DC441DCFD78}">
      <dgm:prSet/>
      <dgm:spPr/>
      <dgm:t>
        <a:bodyPr/>
        <a:lstStyle/>
        <a:p>
          <a:r>
            <a:rPr lang="en-US" dirty="0">
              <a:latin typeface="Poppins" panose="00000500000000000000" pitchFamily="2" charset="0"/>
              <a:cs typeface="Poppins" panose="00000500000000000000" pitchFamily="2" charset="0"/>
            </a:rPr>
            <a:t>Problems → Needs → Business Opportunities</a:t>
          </a:r>
        </a:p>
        <a:p>
          <a:r>
            <a:rPr lang="en-US" i="1" dirty="0">
              <a:latin typeface="Poppins" panose="00000500000000000000" pitchFamily="2" charset="0"/>
              <a:cs typeface="Poppins" panose="00000500000000000000" pitchFamily="2" charset="0"/>
            </a:rPr>
            <a:t>Every problem represents an unmet need, which is a potential business opportunity.</a:t>
          </a:r>
        </a:p>
      </dgm:t>
    </dgm:pt>
    <dgm:pt modelId="{50488DBE-A8BF-46AC-917B-98AFB847D244}" type="parTrans" cxnId="{3891846B-F503-47A4-9AC5-880EFEDEBA31}">
      <dgm:prSet/>
      <dgm:spPr/>
      <dgm:t>
        <a:bodyPr/>
        <a:lstStyle/>
        <a:p>
          <a:endParaRPr lang="en-US"/>
        </a:p>
      </dgm:t>
    </dgm:pt>
    <dgm:pt modelId="{2AA63236-0DDB-4836-AC15-AB852B2B131A}" type="sibTrans" cxnId="{3891846B-F503-47A4-9AC5-880EFEDEBA31}">
      <dgm:prSet/>
      <dgm:spPr/>
      <dgm:t>
        <a:bodyPr/>
        <a:lstStyle/>
        <a:p>
          <a:endParaRPr lang="en-US"/>
        </a:p>
      </dgm:t>
    </dgm:pt>
    <dgm:pt modelId="{11D7ACD4-7D4F-4AA5-8E9E-9BDB4121E9FE}">
      <dgm:prSet/>
      <dgm:spPr/>
      <dgm:t>
        <a:bodyPr/>
        <a:lstStyle/>
        <a:p>
          <a:r>
            <a:rPr lang="en-US" b="1" dirty="0">
              <a:latin typeface="Poppins" panose="00000500000000000000" pitchFamily="2" charset="0"/>
              <a:cs typeface="Poppins" panose="00000500000000000000" pitchFamily="2" charset="0"/>
            </a:rPr>
            <a:t>Example Problem:</a:t>
          </a:r>
          <a:r>
            <a:rPr lang="en-US" dirty="0">
              <a:latin typeface="Poppins" panose="00000500000000000000" pitchFamily="2" charset="0"/>
              <a:cs typeface="Poppins" panose="00000500000000000000" pitchFamily="2" charset="0"/>
            </a:rPr>
            <a:t> Lack of variety in the beer market.</a:t>
          </a:r>
        </a:p>
        <a:p>
          <a:r>
            <a:rPr lang="en-US" b="1" dirty="0">
              <a:latin typeface="Poppins" panose="00000500000000000000" pitchFamily="2" charset="0"/>
              <a:cs typeface="Poppins" panose="00000500000000000000" pitchFamily="2" charset="0"/>
            </a:rPr>
            <a:t>Opportunity: </a:t>
          </a:r>
          <a:r>
            <a:rPr lang="en-US" dirty="0">
              <a:latin typeface="Poppins" panose="00000500000000000000" pitchFamily="2" charset="0"/>
              <a:cs typeface="Poppins" panose="00000500000000000000" pitchFamily="2" charset="0"/>
            </a:rPr>
            <a:t>Cater to the consumer segment that values differentiated beer.</a:t>
          </a:r>
        </a:p>
        <a:p>
          <a:r>
            <a:rPr lang="en-US" b="1" dirty="0">
              <a:latin typeface="Poppins" panose="00000500000000000000" pitchFamily="2" charset="0"/>
              <a:cs typeface="Poppins" panose="00000500000000000000" pitchFamily="2" charset="0"/>
            </a:rPr>
            <a:t>Solution:</a:t>
          </a:r>
          <a:r>
            <a:rPr lang="en-US" dirty="0">
              <a:latin typeface="Poppins" panose="00000500000000000000" pitchFamily="2" charset="0"/>
              <a:cs typeface="Poppins" panose="00000500000000000000" pitchFamily="2" charset="0"/>
            </a:rPr>
            <a:t> Craft brewer that focuses on sourcing local ingredients</a:t>
          </a:r>
        </a:p>
      </dgm:t>
    </dgm:pt>
    <dgm:pt modelId="{1094CF86-9F2F-4308-9E98-D21F7D37B3DD}" type="parTrans" cxnId="{5451B575-DFA5-4439-9BBE-FC118C20B141}">
      <dgm:prSet/>
      <dgm:spPr/>
      <dgm:t>
        <a:bodyPr/>
        <a:lstStyle/>
        <a:p>
          <a:endParaRPr lang="en-US"/>
        </a:p>
      </dgm:t>
    </dgm:pt>
    <dgm:pt modelId="{EAFEC718-DE21-4A22-9B3B-A44EDABBC9FD}" type="sibTrans" cxnId="{5451B575-DFA5-4439-9BBE-FC118C20B141}">
      <dgm:prSet/>
      <dgm:spPr/>
      <dgm:t>
        <a:bodyPr/>
        <a:lstStyle/>
        <a:p>
          <a:endParaRPr lang="en-US"/>
        </a:p>
      </dgm:t>
    </dgm:pt>
    <dgm:pt modelId="{3B291255-99E9-4BDD-9443-19C0DEEBA7A9}" type="pres">
      <dgm:prSet presAssocID="{99D105E1-CE50-476F-9DD2-6DC01B998977}" presName="outerComposite" presStyleCnt="0">
        <dgm:presLayoutVars>
          <dgm:chMax val="5"/>
          <dgm:dir/>
          <dgm:resizeHandles val="exact"/>
        </dgm:presLayoutVars>
      </dgm:prSet>
      <dgm:spPr/>
    </dgm:pt>
    <dgm:pt modelId="{64EB111D-EF5A-4FEB-9105-75750EFD31C2}" type="pres">
      <dgm:prSet presAssocID="{99D105E1-CE50-476F-9DD2-6DC01B998977}" presName="dummyMaxCanvas" presStyleCnt="0">
        <dgm:presLayoutVars/>
      </dgm:prSet>
      <dgm:spPr/>
    </dgm:pt>
    <dgm:pt modelId="{BD1A4CAD-119D-419D-9DD4-DD7D6F245951}" type="pres">
      <dgm:prSet presAssocID="{99D105E1-CE50-476F-9DD2-6DC01B998977}" presName="TwoNodes_1" presStyleLbl="node1" presStyleIdx="0" presStyleCnt="2">
        <dgm:presLayoutVars>
          <dgm:bulletEnabled val="1"/>
        </dgm:presLayoutVars>
      </dgm:prSet>
      <dgm:spPr/>
    </dgm:pt>
    <dgm:pt modelId="{FD62C3DB-D7C3-408D-B8FD-D9785B75CB80}" type="pres">
      <dgm:prSet presAssocID="{99D105E1-CE50-476F-9DD2-6DC01B998977}" presName="TwoNodes_2" presStyleLbl="node1" presStyleIdx="1" presStyleCnt="2">
        <dgm:presLayoutVars>
          <dgm:bulletEnabled val="1"/>
        </dgm:presLayoutVars>
      </dgm:prSet>
      <dgm:spPr/>
    </dgm:pt>
    <dgm:pt modelId="{DA3C51B5-5791-4130-964F-DCDFD5E89304}" type="pres">
      <dgm:prSet presAssocID="{99D105E1-CE50-476F-9DD2-6DC01B998977}" presName="TwoConn_1-2" presStyleLbl="fgAccFollowNode1" presStyleIdx="0" presStyleCnt="1">
        <dgm:presLayoutVars>
          <dgm:bulletEnabled val="1"/>
        </dgm:presLayoutVars>
      </dgm:prSet>
      <dgm:spPr/>
    </dgm:pt>
    <dgm:pt modelId="{6D6F79D5-916E-4422-BD99-006FAD3693AD}" type="pres">
      <dgm:prSet presAssocID="{99D105E1-CE50-476F-9DD2-6DC01B998977}" presName="TwoNodes_1_text" presStyleLbl="node1" presStyleIdx="1" presStyleCnt="2">
        <dgm:presLayoutVars>
          <dgm:bulletEnabled val="1"/>
        </dgm:presLayoutVars>
      </dgm:prSet>
      <dgm:spPr/>
    </dgm:pt>
    <dgm:pt modelId="{12E54D97-CE66-4B38-A3E1-219BC2A3A1A5}" type="pres">
      <dgm:prSet presAssocID="{99D105E1-CE50-476F-9DD2-6DC01B998977}" presName="TwoNodes_2_text" presStyleLbl="node1" presStyleIdx="1" presStyleCnt="2">
        <dgm:presLayoutVars>
          <dgm:bulletEnabled val="1"/>
        </dgm:presLayoutVars>
      </dgm:prSet>
      <dgm:spPr/>
    </dgm:pt>
  </dgm:ptLst>
  <dgm:cxnLst>
    <dgm:cxn modelId="{9A483517-015C-4755-ABEB-9A1C7E5A640E}" type="presOf" srcId="{27BD42DB-91BF-4FEF-AF84-8DC441DCFD78}" destId="{6D6F79D5-916E-4422-BD99-006FAD3693AD}" srcOrd="1" destOrd="0" presId="urn:microsoft.com/office/officeart/2005/8/layout/vProcess5"/>
    <dgm:cxn modelId="{4219511F-0ACC-4BFE-824D-CC00837ADDC3}" type="presOf" srcId="{2AA63236-0DDB-4836-AC15-AB852B2B131A}" destId="{DA3C51B5-5791-4130-964F-DCDFD5E89304}" srcOrd="0" destOrd="0" presId="urn:microsoft.com/office/officeart/2005/8/layout/vProcess5"/>
    <dgm:cxn modelId="{3891846B-F503-47A4-9AC5-880EFEDEBA31}" srcId="{99D105E1-CE50-476F-9DD2-6DC01B998977}" destId="{27BD42DB-91BF-4FEF-AF84-8DC441DCFD78}" srcOrd="0" destOrd="0" parTransId="{50488DBE-A8BF-46AC-917B-98AFB847D244}" sibTransId="{2AA63236-0DDB-4836-AC15-AB852B2B131A}"/>
    <dgm:cxn modelId="{C3F4DD50-7574-4862-B50C-181FB40691C5}" type="presOf" srcId="{11D7ACD4-7D4F-4AA5-8E9E-9BDB4121E9FE}" destId="{FD62C3DB-D7C3-408D-B8FD-D9785B75CB80}" srcOrd="0" destOrd="0" presId="urn:microsoft.com/office/officeart/2005/8/layout/vProcess5"/>
    <dgm:cxn modelId="{5451B575-DFA5-4439-9BBE-FC118C20B141}" srcId="{99D105E1-CE50-476F-9DD2-6DC01B998977}" destId="{11D7ACD4-7D4F-4AA5-8E9E-9BDB4121E9FE}" srcOrd="1" destOrd="0" parTransId="{1094CF86-9F2F-4308-9E98-D21F7D37B3DD}" sibTransId="{EAFEC718-DE21-4A22-9B3B-A44EDABBC9FD}"/>
    <dgm:cxn modelId="{1FBBD187-C0CA-4948-8EE9-48318727A3D4}" type="presOf" srcId="{11D7ACD4-7D4F-4AA5-8E9E-9BDB4121E9FE}" destId="{12E54D97-CE66-4B38-A3E1-219BC2A3A1A5}" srcOrd="1" destOrd="0" presId="urn:microsoft.com/office/officeart/2005/8/layout/vProcess5"/>
    <dgm:cxn modelId="{3889A797-0D03-41AD-AE5A-283BCE766DAC}" type="presOf" srcId="{27BD42DB-91BF-4FEF-AF84-8DC441DCFD78}" destId="{BD1A4CAD-119D-419D-9DD4-DD7D6F245951}" srcOrd="0" destOrd="0" presId="urn:microsoft.com/office/officeart/2005/8/layout/vProcess5"/>
    <dgm:cxn modelId="{EE9A5CD4-16FC-4890-92E8-36B32889D1BE}" type="presOf" srcId="{99D105E1-CE50-476F-9DD2-6DC01B998977}" destId="{3B291255-99E9-4BDD-9443-19C0DEEBA7A9}" srcOrd="0" destOrd="0" presId="urn:microsoft.com/office/officeart/2005/8/layout/vProcess5"/>
    <dgm:cxn modelId="{79C42651-703E-410A-B88E-C276314A7953}" type="presParOf" srcId="{3B291255-99E9-4BDD-9443-19C0DEEBA7A9}" destId="{64EB111D-EF5A-4FEB-9105-75750EFD31C2}" srcOrd="0" destOrd="0" presId="urn:microsoft.com/office/officeart/2005/8/layout/vProcess5"/>
    <dgm:cxn modelId="{0C7198A8-28A3-49E9-B751-EBC7BCCCBDBE}" type="presParOf" srcId="{3B291255-99E9-4BDD-9443-19C0DEEBA7A9}" destId="{BD1A4CAD-119D-419D-9DD4-DD7D6F245951}" srcOrd="1" destOrd="0" presId="urn:microsoft.com/office/officeart/2005/8/layout/vProcess5"/>
    <dgm:cxn modelId="{07EEE7B4-C013-4774-A310-EB331402E63B}" type="presParOf" srcId="{3B291255-99E9-4BDD-9443-19C0DEEBA7A9}" destId="{FD62C3DB-D7C3-408D-B8FD-D9785B75CB80}" srcOrd="2" destOrd="0" presId="urn:microsoft.com/office/officeart/2005/8/layout/vProcess5"/>
    <dgm:cxn modelId="{29BC5A3A-0CA6-417F-8A91-FB186F914F37}" type="presParOf" srcId="{3B291255-99E9-4BDD-9443-19C0DEEBA7A9}" destId="{DA3C51B5-5791-4130-964F-DCDFD5E89304}" srcOrd="3" destOrd="0" presId="urn:microsoft.com/office/officeart/2005/8/layout/vProcess5"/>
    <dgm:cxn modelId="{5E29FB2C-576B-4C96-96C3-0F29A56AB5C4}" type="presParOf" srcId="{3B291255-99E9-4BDD-9443-19C0DEEBA7A9}" destId="{6D6F79D5-916E-4422-BD99-006FAD3693AD}" srcOrd="4" destOrd="0" presId="urn:microsoft.com/office/officeart/2005/8/layout/vProcess5"/>
    <dgm:cxn modelId="{7796BCDE-7BC5-489F-9468-EBC84F78664E}" type="presParOf" srcId="{3B291255-99E9-4BDD-9443-19C0DEEBA7A9}" destId="{12E54D97-CE66-4B38-A3E1-219BC2A3A1A5}"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 These are consumers who prioritize healthy living and nutrition. </a:t>
          </a:r>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 Families with young children looking for nutritious options for their families.</a:t>
          </a:r>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Pet owners who are looking for high-quality food and nutrition for their pets.</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 Find nutritious, healthy, and scientifically backed food products that support overall well-being.</a:t>
          </a:r>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 Ensure their children and family have access to safe, nutritious, and convenient food options.</a:t>
          </a:r>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Provide high-quality, nutritious food for their pets.</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a:t>
          </a:r>
          <a:r>
            <a:rPr lang="en-US" sz="4800"/>
            <a:t>: Difficulty finding truly healthy products in the market; concern over ingredient quality and misleading labels.</a:t>
          </a:r>
          <a:endParaRPr lang="en-US" sz="4800" dirty="0"/>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a:t>
          </a:r>
          <a:r>
            <a:rPr lang="en-US" sz="4800"/>
            <a:t>: Balancing nutrition with convenience and affordability.</a:t>
          </a:r>
          <a:endParaRPr lang="en-US" sz="4800" dirty="0"/>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Ensuring pet food is safe, nutritious, and cost-effective.</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 Access to reliable, nutritious, and well-researched food products that support long-term health.</a:t>
          </a:r>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 Convenient, affordable, and nutritious food options that children enjoy and parents trust.</a:t>
          </a:r>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Assurance that their pets are eating food that is safe, healthy, and tailored to their nutritional needs.</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22F501-46A9-4046-9174-D3356C18CEE9}">
      <dgm:prSet custT="1"/>
      <dgm:spPr/>
      <dgm:t>
        <a:bodyPr/>
        <a:lstStyle/>
        <a:p>
          <a:pPr>
            <a:lnSpc>
              <a:spcPct val="100000"/>
            </a:lnSpc>
          </a:pPr>
          <a:r>
            <a:rPr lang="en-US" sz="4800" dirty="0"/>
            <a:t>Purina Pro Plan Veterinary Diets: Formulated to meet the health needs of pets dealing with conditions like obesity and kidney disease.</a:t>
          </a:r>
        </a:p>
      </dgm:t>
    </dgm:pt>
    <dgm:pt modelId="{D43544BC-E680-4F8B-9F9D-A0279509301D}" type="parTrans" cxnId="{76E4E339-342B-407A-91D0-47FB42B55F09}">
      <dgm:prSet/>
      <dgm:spPr/>
      <dgm:t>
        <a:bodyPr/>
        <a:lstStyle/>
        <a:p>
          <a:endParaRPr lang="en-US" sz="4000"/>
        </a:p>
      </dgm:t>
    </dgm:pt>
    <dgm:pt modelId="{DC4CF85C-E02E-4985-9FCC-1D3BBFE2EF26}" type="sibTrans" cxnId="{76E4E339-342B-407A-91D0-47FB42B55F09}">
      <dgm:prSet/>
      <dgm:spPr/>
      <dgm:t>
        <a:bodyPr/>
        <a:lstStyle/>
        <a:p>
          <a:endParaRPr lang="en-US" sz="4000"/>
        </a:p>
      </dgm:t>
    </dgm:pt>
    <dgm:pt modelId="{4859E90C-C797-43A2-834E-AF5E0823D750}">
      <dgm:prSet custT="1"/>
      <dgm:spPr/>
      <dgm:t>
        <a:bodyPr/>
        <a:lstStyle/>
        <a:p>
          <a:pPr>
            <a:lnSpc>
              <a:spcPct val="100000"/>
            </a:lnSpc>
          </a:pPr>
          <a:r>
            <a:rPr lang="en-US" sz="4800" b="0" dirty="0"/>
            <a:t>Nestlé Health Science Products: A range of products designed to improve overall well-being.</a:t>
          </a:r>
        </a:p>
      </dgm:t>
    </dgm:pt>
    <dgm:pt modelId="{FA52116E-180A-45C0-A10A-3F4A1572D548}" type="sibTrans" cxnId="{7F9C8FF2-C447-4684-96B2-F25355A5E9AF}">
      <dgm:prSet/>
      <dgm:spPr/>
      <dgm:t>
        <a:bodyPr/>
        <a:lstStyle/>
        <a:p>
          <a:endParaRPr lang="en-US" sz="4000"/>
        </a:p>
      </dgm:t>
    </dgm:pt>
    <dgm:pt modelId="{D9C7C431-3045-4A4E-B2BA-CEFCF2CD8702}" type="par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Nestle Baby Foods: Catering to families looking for nutritious, safe, and easy-to-prepare meals for their children.</a:t>
          </a:r>
        </a:p>
      </dgm:t>
    </dgm:pt>
    <dgm:pt modelId="{BDDA5F6D-F426-436A-B7B3-52B2105E4F37}" type="sibTrans" cxnId="{6C7F3579-7801-4C67-ABE2-E40AF0B3090B}">
      <dgm:prSet/>
      <dgm:spPr/>
      <dgm:t>
        <a:bodyPr/>
        <a:lstStyle/>
        <a:p>
          <a:endParaRPr lang="en-US" sz="4000"/>
        </a:p>
      </dgm:t>
    </dgm:pt>
    <dgm:pt modelId="{B57600D0-B0B6-4116-AEC5-F3D049B4E7FB}" type="parTrans" cxnId="{6C7F3579-7801-4C67-ABE2-E40AF0B3090B}">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22F501-46A9-4046-9174-D3356C18CEE9}">
      <dgm:prSet custT="1"/>
      <dgm:spPr/>
      <dgm:t>
        <a:bodyPr/>
        <a:lstStyle/>
        <a:p>
          <a:pPr>
            <a:lnSpc>
              <a:spcPct val="100000"/>
            </a:lnSpc>
          </a:pPr>
          <a:r>
            <a:rPr lang="en-US" sz="4400" dirty="0"/>
            <a:t>Relieves the pain of ensuring their pets receive high-quality, nutritious food that contributes to long-term health and well-being.</a:t>
          </a:r>
        </a:p>
      </dgm:t>
    </dgm:pt>
    <dgm:pt modelId="{D43544BC-E680-4F8B-9F9D-A0279509301D}" type="parTrans" cxnId="{76E4E339-342B-407A-91D0-47FB42B55F09}">
      <dgm:prSet/>
      <dgm:spPr/>
      <dgm:t>
        <a:bodyPr/>
        <a:lstStyle/>
        <a:p>
          <a:endParaRPr lang="en-US" sz="3600"/>
        </a:p>
      </dgm:t>
    </dgm:pt>
    <dgm:pt modelId="{DC4CF85C-E02E-4985-9FCC-1D3BBFE2EF26}" type="sibTrans" cxnId="{76E4E339-342B-407A-91D0-47FB42B55F09}">
      <dgm:prSet/>
      <dgm:spPr/>
      <dgm:t>
        <a:bodyPr/>
        <a:lstStyle/>
        <a:p>
          <a:endParaRPr lang="en-US" sz="3600"/>
        </a:p>
      </dgm:t>
    </dgm:pt>
    <dgm:pt modelId="{4859E90C-C797-43A2-834E-AF5E0823D750}">
      <dgm:prSet custT="1"/>
      <dgm:spPr/>
      <dgm:t>
        <a:bodyPr/>
        <a:lstStyle/>
        <a:p>
          <a:pPr>
            <a:lnSpc>
              <a:spcPct val="100000"/>
            </a:lnSpc>
          </a:pPr>
          <a:r>
            <a:rPr lang="en-US" sz="4400" b="0" dirty="0"/>
            <a:t>Relieves the pain of uncertainty about the nutritional value of food. They offer scientifically-backed nutrition solutions that support specific health goals (e.g., weight management, aging, diabetes).</a:t>
          </a:r>
        </a:p>
      </dgm:t>
    </dgm:pt>
    <dgm:pt modelId="{FA52116E-180A-45C0-A10A-3F4A1572D548}" type="sibTrans" cxnId="{7F9C8FF2-C447-4684-96B2-F25355A5E9AF}">
      <dgm:prSet/>
      <dgm:spPr/>
      <dgm:t>
        <a:bodyPr/>
        <a:lstStyle/>
        <a:p>
          <a:endParaRPr lang="en-US" sz="3600"/>
        </a:p>
      </dgm:t>
    </dgm:pt>
    <dgm:pt modelId="{D9C7C431-3045-4A4E-B2BA-CEFCF2CD8702}" type="parTrans" cxnId="{7F9C8FF2-C447-4684-96B2-F25355A5E9AF}">
      <dgm:prSet/>
      <dgm:spPr/>
      <dgm:t>
        <a:bodyPr/>
        <a:lstStyle/>
        <a:p>
          <a:endParaRPr lang="en-US" sz="3600"/>
        </a:p>
      </dgm:t>
    </dgm:pt>
    <dgm:pt modelId="{2B2B3A55-D0D3-451D-AE2B-DFAA8DE1C631}">
      <dgm:prSet custT="1"/>
      <dgm:spPr/>
      <dgm:t>
        <a:bodyPr/>
        <a:lstStyle/>
        <a:p>
          <a:pPr>
            <a:lnSpc>
              <a:spcPct val="100000"/>
            </a:lnSpc>
          </a:pPr>
          <a:r>
            <a:rPr lang="en-US" sz="4400" dirty="0"/>
            <a:t>Eliminates worry about nutritional deficiencies, ensuring that parents can provide nutritious food for their children.</a:t>
          </a:r>
        </a:p>
      </dgm:t>
    </dgm:pt>
    <dgm:pt modelId="{BDDA5F6D-F426-436A-B7B3-52B2105E4F37}" type="sibTrans" cxnId="{6C7F3579-7801-4C67-ABE2-E40AF0B3090B}">
      <dgm:prSet/>
      <dgm:spPr/>
      <dgm:t>
        <a:bodyPr/>
        <a:lstStyle/>
        <a:p>
          <a:endParaRPr lang="en-US" sz="3600"/>
        </a:p>
      </dgm:t>
    </dgm:pt>
    <dgm:pt modelId="{B57600D0-B0B6-4116-AEC5-F3D049B4E7FB}" type="parTrans" cxnId="{6C7F3579-7801-4C67-ABE2-E40AF0B3090B}">
      <dgm:prSet/>
      <dgm:spPr/>
      <dgm:t>
        <a:bodyPr/>
        <a:lstStyle/>
        <a:p>
          <a:endParaRPr lang="en-US" sz="36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22F501-46A9-4046-9174-D3356C18CEE9}">
      <dgm:prSet custT="1"/>
      <dgm:spPr/>
      <dgm:t>
        <a:bodyPr/>
        <a:lstStyle/>
        <a:p>
          <a:pPr>
            <a:lnSpc>
              <a:spcPct val="100000"/>
            </a:lnSpc>
          </a:pPr>
          <a:r>
            <a:rPr lang="en-US" sz="4800" dirty="0"/>
            <a:t>Scientifically formulated pet food that supports various health needs, from weight management to digestive health.</a:t>
          </a:r>
        </a:p>
      </dgm:t>
    </dgm:pt>
    <dgm:pt modelId="{D43544BC-E680-4F8B-9F9D-A0279509301D}" type="parTrans" cxnId="{76E4E339-342B-407A-91D0-47FB42B55F09}">
      <dgm:prSet/>
      <dgm:spPr/>
      <dgm:t>
        <a:bodyPr/>
        <a:lstStyle/>
        <a:p>
          <a:endParaRPr lang="en-US" sz="4000"/>
        </a:p>
      </dgm:t>
    </dgm:pt>
    <dgm:pt modelId="{DC4CF85C-E02E-4985-9FCC-1D3BBFE2EF26}" type="sibTrans" cxnId="{76E4E339-342B-407A-91D0-47FB42B55F09}">
      <dgm:prSet/>
      <dgm:spPr/>
      <dgm:t>
        <a:bodyPr/>
        <a:lstStyle/>
        <a:p>
          <a:endParaRPr lang="en-US" sz="4000"/>
        </a:p>
      </dgm:t>
    </dgm:pt>
    <dgm:pt modelId="{4859E90C-C797-43A2-834E-AF5E0823D750}">
      <dgm:prSet custT="1"/>
      <dgm:spPr/>
      <dgm:t>
        <a:bodyPr/>
        <a:lstStyle/>
        <a:p>
          <a:pPr>
            <a:lnSpc>
              <a:spcPct val="100000"/>
            </a:lnSpc>
          </a:pPr>
          <a:r>
            <a:rPr lang="en-US" sz="4800" b="0" dirty="0"/>
            <a:t>Improve overall well-being with credibly backed functional foods.</a:t>
          </a:r>
        </a:p>
      </dgm:t>
    </dgm:pt>
    <dgm:pt modelId="{FA52116E-180A-45C0-A10A-3F4A1572D548}" type="sibTrans" cxnId="{7F9C8FF2-C447-4684-96B2-F25355A5E9AF}">
      <dgm:prSet/>
      <dgm:spPr/>
      <dgm:t>
        <a:bodyPr/>
        <a:lstStyle/>
        <a:p>
          <a:endParaRPr lang="en-US" sz="4000"/>
        </a:p>
      </dgm:t>
    </dgm:pt>
    <dgm:pt modelId="{D9C7C431-3045-4A4E-B2BA-CEFCF2CD8702}" type="par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Provide balanced, easy-to-prepare meals for your children.</a:t>
          </a:r>
        </a:p>
      </dgm:t>
    </dgm:pt>
    <dgm:pt modelId="{BDDA5F6D-F426-436A-B7B3-52B2105E4F37}" type="sibTrans" cxnId="{6C7F3579-7801-4C67-ABE2-E40AF0B3090B}">
      <dgm:prSet/>
      <dgm:spPr/>
      <dgm:t>
        <a:bodyPr/>
        <a:lstStyle/>
        <a:p>
          <a:endParaRPr lang="en-US" sz="4000"/>
        </a:p>
      </dgm:t>
    </dgm:pt>
    <dgm:pt modelId="{B57600D0-B0B6-4116-AEC5-F3D049B4E7FB}" type="parTrans" cxnId="{6C7F3579-7801-4C67-ABE2-E40AF0B3090B}">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000" dirty="0"/>
            <a:t>Health-Conscious Consumers: These are consumers who prioritize healthy living and nutrition. Nestlé caters to this segment with products such as Nestlé Pure Life water, Nestlé Health Science nutrition products, and Lean Cuisine frozen meals.</a:t>
          </a:r>
        </a:p>
      </dgm:t>
    </dgm:pt>
    <dgm:pt modelId="{D9C7C431-3045-4A4E-B2BA-CEFCF2CD8702}" type="parTrans" cxnId="{7F9C8FF2-C447-4684-96B2-F25355A5E9AF}">
      <dgm:prSet/>
      <dgm:spPr/>
      <dgm:t>
        <a:bodyPr/>
        <a:lstStyle/>
        <a:p>
          <a:endParaRPr lang="en-US" sz="3200"/>
        </a:p>
      </dgm:t>
    </dgm:pt>
    <dgm:pt modelId="{FA52116E-180A-45C0-A10A-3F4A1572D548}" type="sibTrans" cxnId="{7F9C8FF2-C447-4684-96B2-F25355A5E9AF}">
      <dgm:prSet/>
      <dgm:spPr/>
      <dgm:t>
        <a:bodyPr/>
        <a:lstStyle/>
        <a:p>
          <a:endParaRPr lang="en-US" sz="3200"/>
        </a:p>
      </dgm:t>
    </dgm:pt>
    <dgm:pt modelId="{2B2B3A55-D0D3-451D-AE2B-DFAA8DE1C631}">
      <dgm:prSet custT="1"/>
      <dgm:spPr/>
      <dgm:t>
        <a:bodyPr/>
        <a:lstStyle/>
        <a:p>
          <a:pPr>
            <a:lnSpc>
              <a:spcPct val="100000"/>
            </a:lnSpc>
          </a:pPr>
          <a:r>
            <a:rPr lang="en-US" sz="4000" dirty="0"/>
            <a:t>Families: Nestlé's product lines, such as Nido milk powder, Nesquik chocolate milk, and Nestlé infant formulas, are targeted toward families with young children looking for nutritious options for their families.</a:t>
          </a:r>
        </a:p>
      </dgm:t>
    </dgm:pt>
    <dgm:pt modelId="{B57600D0-B0B6-4116-AEC5-F3D049B4E7FB}" type="parTrans" cxnId="{6C7F3579-7801-4C67-ABE2-E40AF0B3090B}">
      <dgm:prSet/>
      <dgm:spPr/>
      <dgm:t>
        <a:bodyPr/>
        <a:lstStyle/>
        <a:p>
          <a:endParaRPr lang="en-US" sz="3200"/>
        </a:p>
      </dgm:t>
    </dgm:pt>
    <dgm:pt modelId="{BDDA5F6D-F426-436A-B7B3-52B2105E4F37}" type="sibTrans" cxnId="{6C7F3579-7801-4C67-ABE2-E40AF0B3090B}">
      <dgm:prSet/>
      <dgm:spPr/>
      <dgm:t>
        <a:bodyPr/>
        <a:lstStyle/>
        <a:p>
          <a:endParaRPr lang="en-US" sz="3200"/>
        </a:p>
      </dgm:t>
    </dgm:pt>
    <dgm:pt modelId="{7D22F501-46A9-4046-9174-D3356C18CEE9}">
      <dgm:prSet custT="1"/>
      <dgm:spPr/>
      <dgm:t>
        <a:bodyPr/>
        <a:lstStyle/>
        <a:p>
          <a:pPr>
            <a:lnSpc>
              <a:spcPct val="100000"/>
            </a:lnSpc>
          </a:pPr>
          <a:r>
            <a:rPr lang="en-US" sz="4000" dirty="0"/>
            <a:t>Pet Owners: Through its Nestlé Purina PetCare division, the company serves pet owners who are looking for high-quality food and nutrition for their pets.</a:t>
          </a:r>
        </a:p>
      </dgm:t>
    </dgm:pt>
    <dgm:pt modelId="{D43544BC-E680-4F8B-9F9D-A0279509301D}" type="parTrans" cxnId="{76E4E339-342B-407A-91D0-47FB42B55F09}">
      <dgm:prSet/>
      <dgm:spPr/>
      <dgm:t>
        <a:bodyPr/>
        <a:lstStyle/>
        <a:p>
          <a:endParaRPr lang="en-US" sz="3200"/>
        </a:p>
      </dgm:t>
    </dgm:pt>
    <dgm:pt modelId="{DC4CF85C-E02E-4985-9FCC-1D3BBFE2EF26}" type="sibTrans" cxnId="{76E4E339-342B-407A-91D0-47FB42B55F09}">
      <dgm:prSet/>
      <dgm:spPr/>
      <dgm:t>
        <a:bodyPr/>
        <a:lstStyle/>
        <a:p>
          <a:endParaRPr lang="en-US" sz="32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A4CAD-119D-419D-9DD4-DD7D6F245951}">
      <dsp:nvSpPr>
        <dsp:cNvPr id="0" name=""/>
        <dsp:cNvSpPr/>
      </dsp:nvSpPr>
      <dsp:spPr>
        <a:xfrm>
          <a:off x="0" y="0"/>
          <a:ext cx="17876520" cy="3916204"/>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latin typeface="Poppins" panose="00000500000000000000" pitchFamily="2" charset="0"/>
              <a:cs typeface="Poppins" panose="00000500000000000000" pitchFamily="2" charset="0"/>
            </a:rPr>
            <a:t>Problems → Needs → Business Opportunities</a:t>
          </a:r>
        </a:p>
        <a:p>
          <a:pPr marL="0" lvl="0" indent="0" algn="l" defTabSz="1511300">
            <a:lnSpc>
              <a:spcPct val="90000"/>
            </a:lnSpc>
            <a:spcBef>
              <a:spcPct val="0"/>
            </a:spcBef>
            <a:spcAft>
              <a:spcPct val="35000"/>
            </a:spcAft>
            <a:buNone/>
          </a:pPr>
          <a:r>
            <a:rPr lang="en-US" sz="3400" i="1" kern="1200" dirty="0">
              <a:latin typeface="Poppins" panose="00000500000000000000" pitchFamily="2" charset="0"/>
              <a:cs typeface="Poppins" panose="00000500000000000000" pitchFamily="2" charset="0"/>
            </a:rPr>
            <a:t>Every problem represents an unmet need, which is a potential business opportunity.</a:t>
          </a:r>
        </a:p>
      </dsp:txBody>
      <dsp:txXfrm>
        <a:off x="114702" y="114702"/>
        <a:ext cx="13828816" cy="3686800"/>
      </dsp:txXfrm>
    </dsp:sp>
    <dsp:sp modelId="{FD62C3DB-D7C3-408D-B8FD-D9785B75CB80}">
      <dsp:nvSpPr>
        <dsp:cNvPr id="0" name=""/>
        <dsp:cNvSpPr/>
      </dsp:nvSpPr>
      <dsp:spPr>
        <a:xfrm>
          <a:off x="3154679" y="4786471"/>
          <a:ext cx="17876520" cy="3916204"/>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dirty="0">
              <a:latin typeface="Poppins" panose="00000500000000000000" pitchFamily="2" charset="0"/>
              <a:cs typeface="Poppins" panose="00000500000000000000" pitchFamily="2" charset="0"/>
            </a:rPr>
            <a:t>Example Problem:</a:t>
          </a:r>
          <a:r>
            <a:rPr lang="en-US" sz="3400" kern="1200" dirty="0">
              <a:latin typeface="Poppins" panose="00000500000000000000" pitchFamily="2" charset="0"/>
              <a:cs typeface="Poppins" panose="00000500000000000000" pitchFamily="2" charset="0"/>
            </a:rPr>
            <a:t> Lack of variety in the beer market.</a:t>
          </a:r>
        </a:p>
        <a:p>
          <a:pPr marL="0" lvl="0" indent="0" algn="l" defTabSz="1511300">
            <a:lnSpc>
              <a:spcPct val="90000"/>
            </a:lnSpc>
            <a:spcBef>
              <a:spcPct val="0"/>
            </a:spcBef>
            <a:spcAft>
              <a:spcPct val="35000"/>
            </a:spcAft>
            <a:buNone/>
          </a:pPr>
          <a:r>
            <a:rPr lang="en-US" sz="3400" b="1" kern="1200" dirty="0">
              <a:latin typeface="Poppins" panose="00000500000000000000" pitchFamily="2" charset="0"/>
              <a:cs typeface="Poppins" panose="00000500000000000000" pitchFamily="2" charset="0"/>
            </a:rPr>
            <a:t>Opportunity: </a:t>
          </a:r>
          <a:r>
            <a:rPr lang="en-US" sz="3400" kern="1200" dirty="0">
              <a:latin typeface="Poppins" panose="00000500000000000000" pitchFamily="2" charset="0"/>
              <a:cs typeface="Poppins" panose="00000500000000000000" pitchFamily="2" charset="0"/>
            </a:rPr>
            <a:t>Cater to the consumer segment that values differentiated beer.</a:t>
          </a:r>
        </a:p>
        <a:p>
          <a:pPr marL="0" lvl="0" indent="0" algn="l" defTabSz="1511300">
            <a:lnSpc>
              <a:spcPct val="90000"/>
            </a:lnSpc>
            <a:spcBef>
              <a:spcPct val="0"/>
            </a:spcBef>
            <a:spcAft>
              <a:spcPct val="35000"/>
            </a:spcAft>
            <a:buNone/>
          </a:pPr>
          <a:r>
            <a:rPr lang="en-US" sz="3400" b="1" kern="1200" dirty="0">
              <a:latin typeface="Poppins" panose="00000500000000000000" pitchFamily="2" charset="0"/>
              <a:cs typeface="Poppins" panose="00000500000000000000" pitchFamily="2" charset="0"/>
            </a:rPr>
            <a:t>Solution:</a:t>
          </a:r>
          <a:r>
            <a:rPr lang="en-US" sz="3400" kern="1200" dirty="0">
              <a:latin typeface="Poppins" panose="00000500000000000000" pitchFamily="2" charset="0"/>
              <a:cs typeface="Poppins" panose="00000500000000000000" pitchFamily="2" charset="0"/>
            </a:rPr>
            <a:t> Craft brewer that focuses on sourcing local ingredients</a:t>
          </a:r>
        </a:p>
      </dsp:txBody>
      <dsp:txXfrm>
        <a:off x="3269381" y="4901173"/>
        <a:ext cx="11946903" cy="3686800"/>
      </dsp:txXfrm>
    </dsp:sp>
    <dsp:sp modelId="{DA3C51B5-5791-4130-964F-DCDFD5E89304}">
      <dsp:nvSpPr>
        <dsp:cNvPr id="0" name=""/>
        <dsp:cNvSpPr/>
      </dsp:nvSpPr>
      <dsp:spPr>
        <a:xfrm>
          <a:off x="15330987" y="3078571"/>
          <a:ext cx="2545532" cy="2545532"/>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5903732" y="3078571"/>
        <a:ext cx="1400042" cy="1915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 These are consumers who prioritize healthy living and nutrition. </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Families: Families with young children looking for nutritious options for their families.</a:t>
          </a:r>
        </a:p>
      </dsp:txBody>
      <dsp:txXfrm>
        <a:off x="2875263" y="3112821"/>
        <a:ext cx="18155936" cy="2489405"/>
      </dsp:txXfrm>
    </dsp:sp>
    <dsp:sp modelId="{7F9C411F-80E1-49F7-BDD0-965F6707C8A3}">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Pet Owners: Pet owners who are looking for high-quality food and nutrition for their pets.</a:t>
          </a:r>
        </a:p>
      </dsp:txBody>
      <dsp:txXfrm>
        <a:off x="2875263" y="6224578"/>
        <a:ext cx="18155936" cy="2489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 Find nutritious, healthy, and scientifically backed food products that support overall well-being.</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Families: Ensure their children and family have access to safe, nutritious, and convenient food options.</a:t>
          </a:r>
        </a:p>
      </dsp:txBody>
      <dsp:txXfrm>
        <a:off x="2875263" y="3112821"/>
        <a:ext cx="18155936" cy="2489405"/>
      </dsp:txXfrm>
    </dsp:sp>
    <dsp:sp modelId="{7F9C411F-80E1-49F7-BDD0-965F6707C8A3}">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Pet Owners: Provide high-quality, nutritious food for their pets.</a:t>
          </a:r>
        </a:p>
      </dsp:txBody>
      <dsp:txXfrm>
        <a:off x="2875263" y="6224578"/>
        <a:ext cx="18155936" cy="2489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7629"/>
          <a:ext cx="21031200" cy="25140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60488" y="573282"/>
          <a:ext cx="1384057" cy="138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905033" y="7629"/>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a:t>
          </a:r>
          <a:r>
            <a:rPr lang="en-US" sz="4800" kern="1200"/>
            <a:t>: Difficulty finding truly healthy products in the market; concern over ingredient quality and misleading labels.</a:t>
          </a:r>
          <a:endParaRPr lang="en-US" sz="4800" kern="1200" dirty="0"/>
        </a:p>
      </dsp:txBody>
      <dsp:txXfrm>
        <a:off x="2905033" y="7629"/>
        <a:ext cx="17934454" cy="2516467"/>
      </dsp:txXfrm>
    </dsp:sp>
    <dsp:sp modelId="{A7140A2E-1705-4FC4-A598-331CB181B586}">
      <dsp:nvSpPr>
        <dsp:cNvPr id="0" name=""/>
        <dsp:cNvSpPr/>
      </dsp:nvSpPr>
      <dsp:spPr>
        <a:xfrm>
          <a:off x="0" y="3099290"/>
          <a:ext cx="21031200" cy="25140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60488" y="3664942"/>
          <a:ext cx="1384057" cy="138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905033" y="309929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Families</a:t>
          </a:r>
          <a:r>
            <a:rPr lang="en-US" sz="4800" kern="1200"/>
            <a:t>: Balancing nutrition with convenience and affordability.</a:t>
          </a:r>
          <a:endParaRPr lang="en-US" sz="4800" kern="1200" dirty="0"/>
        </a:p>
      </dsp:txBody>
      <dsp:txXfrm>
        <a:off x="2905033" y="3099290"/>
        <a:ext cx="17934454" cy="2516467"/>
      </dsp:txXfrm>
    </dsp:sp>
    <dsp:sp modelId="{7F9C411F-80E1-49F7-BDD0-965F6707C8A3}">
      <dsp:nvSpPr>
        <dsp:cNvPr id="0" name=""/>
        <dsp:cNvSpPr/>
      </dsp:nvSpPr>
      <dsp:spPr>
        <a:xfrm>
          <a:off x="0" y="6190950"/>
          <a:ext cx="21031200" cy="25140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60488" y="6756602"/>
          <a:ext cx="1384057" cy="138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905033" y="619095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Pet Owners: Ensuring pet food is safe, nutritious, and cost-effective.</a:t>
          </a:r>
        </a:p>
      </dsp:txBody>
      <dsp:txXfrm>
        <a:off x="2905033" y="6190950"/>
        <a:ext cx="17934454" cy="25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 Access to reliable, nutritious, and well-researched food products that support long-term health.</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Families: Convenient, affordable, and nutritious food options that children enjoy and parents trust.</a:t>
          </a:r>
        </a:p>
      </dsp:txBody>
      <dsp:txXfrm>
        <a:off x="2875263" y="3112821"/>
        <a:ext cx="18155936" cy="2489405"/>
      </dsp:txXfrm>
    </dsp:sp>
    <dsp:sp modelId="{7F9C411F-80E1-49F7-BDD0-965F6707C8A3}">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Pet Owners: Assurance that their pets are eating food that is safe, healthy, and tailored to their nutritional needs.</a:t>
          </a:r>
        </a:p>
      </dsp:txBody>
      <dsp:txXfrm>
        <a:off x="2875263" y="6224578"/>
        <a:ext cx="18155936" cy="2489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7629"/>
          <a:ext cx="21031200" cy="25140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60488" y="573282"/>
          <a:ext cx="1384057" cy="138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905033" y="7629"/>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b="0" kern="1200" dirty="0"/>
            <a:t>Nestlé Health Science Products: A range of products designed to improve overall well-being.</a:t>
          </a:r>
        </a:p>
      </dsp:txBody>
      <dsp:txXfrm>
        <a:off x="2905033" y="7629"/>
        <a:ext cx="17934454" cy="2516467"/>
      </dsp:txXfrm>
    </dsp:sp>
    <dsp:sp modelId="{A7140A2E-1705-4FC4-A598-331CB181B586}">
      <dsp:nvSpPr>
        <dsp:cNvPr id="0" name=""/>
        <dsp:cNvSpPr/>
      </dsp:nvSpPr>
      <dsp:spPr>
        <a:xfrm>
          <a:off x="0" y="3099290"/>
          <a:ext cx="21031200" cy="25140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60488" y="3664942"/>
          <a:ext cx="1384057" cy="138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905033" y="309929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Nestle Baby Foods: Catering to families looking for nutritious, safe, and easy-to-prepare meals for their children.</a:t>
          </a:r>
        </a:p>
      </dsp:txBody>
      <dsp:txXfrm>
        <a:off x="2905033" y="3099290"/>
        <a:ext cx="17934454" cy="2516467"/>
      </dsp:txXfrm>
    </dsp:sp>
    <dsp:sp modelId="{C6E73F76-C766-4603-9560-8D675DBBE75C}">
      <dsp:nvSpPr>
        <dsp:cNvPr id="0" name=""/>
        <dsp:cNvSpPr/>
      </dsp:nvSpPr>
      <dsp:spPr>
        <a:xfrm>
          <a:off x="0" y="6190950"/>
          <a:ext cx="21031200" cy="25140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61231" y="6756602"/>
          <a:ext cx="1384057" cy="138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906520" y="619095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Purina Pro Plan Veterinary Diets: Formulated to meet the health needs of pets dealing with conditions like obesity and kidney disease.</a:t>
          </a:r>
        </a:p>
      </dsp:txBody>
      <dsp:txXfrm>
        <a:off x="2906520" y="6190950"/>
        <a:ext cx="17934454" cy="25164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5318"/>
          <a:ext cx="21031200" cy="23406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08056" y="531971"/>
          <a:ext cx="1288633" cy="1287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704746" y="5318"/>
          <a:ext cx="18244529" cy="248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205" tIns="263205" rIns="263205" bIns="263205" numCol="1" spcCol="1270" anchor="ctr" anchorCtr="0">
          <a:noAutofit/>
        </a:bodyPr>
        <a:lstStyle/>
        <a:p>
          <a:pPr marL="0" lvl="0" indent="0" algn="l" defTabSz="1955800">
            <a:lnSpc>
              <a:spcPct val="100000"/>
            </a:lnSpc>
            <a:spcBef>
              <a:spcPct val="0"/>
            </a:spcBef>
            <a:spcAft>
              <a:spcPct val="35000"/>
            </a:spcAft>
            <a:buNone/>
          </a:pPr>
          <a:r>
            <a:rPr lang="en-US" sz="4400" b="0" kern="1200" dirty="0"/>
            <a:t>Relieves the pain of uncertainty about the nutritional value of food. They offer scientifically-backed nutrition solutions that support specific health goals (e.g., weight management, aging, diabetes).</a:t>
          </a:r>
        </a:p>
      </dsp:txBody>
      <dsp:txXfrm>
        <a:off x="2704746" y="5318"/>
        <a:ext cx="18244529" cy="2486974"/>
      </dsp:txXfrm>
    </dsp:sp>
    <dsp:sp modelId="{A7140A2E-1705-4FC4-A598-331CB181B586}">
      <dsp:nvSpPr>
        <dsp:cNvPr id="0" name=""/>
        <dsp:cNvSpPr/>
      </dsp:nvSpPr>
      <dsp:spPr>
        <a:xfrm>
          <a:off x="0" y="3114036"/>
          <a:ext cx="21031200" cy="23406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08056" y="3640690"/>
          <a:ext cx="1288633" cy="1287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704746" y="3114036"/>
          <a:ext cx="18244529" cy="248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205" tIns="263205" rIns="263205" bIns="263205" numCol="1" spcCol="1270" anchor="ctr" anchorCtr="0">
          <a:noAutofit/>
        </a:bodyPr>
        <a:lstStyle/>
        <a:p>
          <a:pPr marL="0" lvl="0" indent="0" algn="l" defTabSz="1955800">
            <a:lnSpc>
              <a:spcPct val="100000"/>
            </a:lnSpc>
            <a:spcBef>
              <a:spcPct val="0"/>
            </a:spcBef>
            <a:spcAft>
              <a:spcPct val="35000"/>
            </a:spcAft>
            <a:buNone/>
          </a:pPr>
          <a:r>
            <a:rPr lang="en-US" sz="4400" kern="1200" dirty="0"/>
            <a:t>Eliminates worry about nutritional deficiencies, ensuring that parents can provide nutritious food for their children.</a:t>
          </a:r>
        </a:p>
      </dsp:txBody>
      <dsp:txXfrm>
        <a:off x="2704746" y="3114036"/>
        <a:ext cx="18244529" cy="2486974"/>
      </dsp:txXfrm>
    </dsp:sp>
    <dsp:sp modelId="{C6E73F76-C766-4603-9560-8D675DBBE75C}">
      <dsp:nvSpPr>
        <dsp:cNvPr id="0" name=""/>
        <dsp:cNvSpPr/>
      </dsp:nvSpPr>
      <dsp:spPr>
        <a:xfrm>
          <a:off x="0" y="6222755"/>
          <a:ext cx="21031200" cy="23406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08056" y="6749408"/>
          <a:ext cx="1288633" cy="1287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704746" y="6222755"/>
          <a:ext cx="18244529" cy="248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205" tIns="263205" rIns="263205" bIns="263205" numCol="1" spcCol="1270" anchor="ctr" anchorCtr="0">
          <a:noAutofit/>
        </a:bodyPr>
        <a:lstStyle/>
        <a:p>
          <a:pPr marL="0" lvl="0" indent="0" algn="l" defTabSz="1955800">
            <a:lnSpc>
              <a:spcPct val="100000"/>
            </a:lnSpc>
            <a:spcBef>
              <a:spcPct val="0"/>
            </a:spcBef>
            <a:spcAft>
              <a:spcPct val="35000"/>
            </a:spcAft>
            <a:buNone/>
          </a:pPr>
          <a:r>
            <a:rPr lang="en-US" sz="4400" kern="1200" dirty="0"/>
            <a:t>Relieves the pain of ensuring their pets receive high-quality, nutritious food that contributes to long-term health and well-being.</a:t>
          </a:r>
        </a:p>
      </dsp:txBody>
      <dsp:txXfrm>
        <a:off x="2704746" y="6222755"/>
        <a:ext cx="18244529" cy="24869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b="0" kern="1200" dirty="0"/>
            <a:t>Improve overall well-being with credibly backed functional foods.</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Provide balanced, easy-to-prepare meals for your children.</a:t>
          </a:r>
        </a:p>
      </dsp:txBody>
      <dsp:txXfrm>
        <a:off x="2875263" y="3112821"/>
        <a:ext cx="18155936" cy="2489405"/>
      </dsp:txXfrm>
    </dsp:sp>
    <dsp:sp modelId="{C6E73F76-C766-4603-9560-8D675DBBE75C}">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Scientifically formulated pet food that supports various health needs, from weight management to digestive health.</a:t>
          </a:r>
        </a:p>
      </dsp:txBody>
      <dsp:txXfrm>
        <a:off x="2875263" y="6224578"/>
        <a:ext cx="18155936" cy="24894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5597"/>
          <a:ext cx="21031200" cy="254976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71304" y="579294"/>
          <a:ext cx="1403741" cy="1402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946349" y="5597"/>
          <a:ext cx="17733032" cy="25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114" tIns="270114" rIns="270114" bIns="270114" numCol="1" spcCol="1270" anchor="ctr" anchorCtr="0">
          <a:noAutofit/>
        </a:bodyPr>
        <a:lstStyle/>
        <a:p>
          <a:pPr marL="0" lvl="0" indent="0" algn="l" defTabSz="1778000">
            <a:lnSpc>
              <a:spcPct val="100000"/>
            </a:lnSpc>
            <a:spcBef>
              <a:spcPct val="0"/>
            </a:spcBef>
            <a:spcAft>
              <a:spcPct val="35000"/>
            </a:spcAft>
            <a:buNone/>
          </a:pPr>
          <a:r>
            <a:rPr lang="en-US" sz="4000" kern="1200" dirty="0"/>
            <a:t>Health-Conscious Consumers: These are consumers who prioritize healthy living and nutrition. Nestlé caters to this segment with products such as Nestlé Pure Life water, Nestlé Health Science nutrition products, and Lean Cuisine frozen meals.</a:t>
          </a:r>
        </a:p>
      </dsp:txBody>
      <dsp:txXfrm>
        <a:off x="2946349" y="5597"/>
        <a:ext cx="17733032" cy="2552257"/>
      </dsp:txXfrm>
    </dsp:sp>
    <dsp:sp modelId="{A7140A2E-1705-4FC4-A598-331CB181B586}">
      <dsp:nvSpPr>
        <dsp:cNvPr id="0" name=""/>
        <dsp:cNvSpPr/>
      </dsp:nvSpPr>
      <dsp:spPr>
        <a:xfrm>
          <a:off x="0" y="3081395"/>
          <a:ext cx="21031200" cy="254976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71304" y="3655092"/>
          <a:ext cx="1403741" cy="1402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946349" y="3081395"/>
          <a:ext cx="17733032" cy="25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114" tIns="270114" rIns="270114" bIns="270114" numCol="1" spcCol="1270" anchor="ctr" anchorCtr="0">
          <a:noAutofit/>
        </a:bodyPr>
        <a:lstStyle/>
        <a:p>
          <a:pPr marL="0" lvl="0" indent="0" algn="l" defTabSz="1778000">
            <a:lnSpc>
              <a:spcPct val="100000"/>
            </a:lnSpc>
            <a:spcBef>
              <a:spcPct val="0"/>
            </a:spcBef>
            <a:spcAft>
              <a:spcPct val="35000"/>
            </a:spcAft>
            <a:buNone/>
          </a:pPr>
          <a:r>
            <a:rPr lang="en-US" sz="4000" kern="1200" dirty="0"/>
            <a:t>Families: Nestlé's product lines, such as Nido milk powder, Nesquik chocolate milk, and Nestlé infant formulas, are targeted toward families with young children looking for nutritious options for their families.</a:t>
          </a:r>
        </a:p>
      </dsp:txBody>
      <dsp:txXfrm>
        <a:off x="2946349" y="3081395"/>
        <a:ext cx="17733032" cy="2552257"/>
      </dsp:txXfrm>
    </dsp:sp>
    <dsp:sp modelId="{C6E73F76-C766-4603-9560-8D675DBBE75C}">
      <dsp:nvSpPr>
        <dsp:cNvPr id="0" name=""/>
        <dsp:cNvSpPr/>
      </dsp:nvSpPr>
      <dsp:spPr>
        <a:xfrm>
          <a:off x="0" y="6157192"/>
          <a:ext cx="21031200" cy="254976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71304" y="6730890"/>
          <a:ext cx="1403741" cy="1402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946349" y="6157192"/>
          <a:ext cx="17733032" cy="25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114" tIns="270114" rIns="270114" bIns="270114" numCol="1" spcCol="1270" anchor="ctr" anchorCtr="0">
          <a:noAutofit/>
        </a:bodyPr>
        <a:lstStyle/>
        <a:p>
          <a:pPr marL="0" lvl="0" indent="0" algn="l" defTabSz="1778000">
            <a:lnSpc>
              <a:spcPct val="100000"/>
            </a:lnSpc>
            <a:spcBef>
              <a:spcPct val="0"/>
            </a:spcBef>
            <a:spcAft>
              <a:spcPct val="35000"/>
            </a:spcAft>
            <a:buNone/>
          </a:pPr>
          <a:r>
            <a:rPr lang="en-US" sz="4000" kern="1200" dirty="0"/>
            <a:t>Pet Owners: Through its Nestlé Purina PetCare division, the company serves pet owners who are looking for high-quality food and nutrition for their pets.</a:t>
          </a:r>
        </a:p>
      </dsp:txBody>
      <dsp:txXfrm>
        <a:off x="2946349" y="6157192"/>
        <a:ext cx="17733032" cy="25522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11/2/2025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Business Model Canvas shows how you connect what you do best (Value Prop) with the people who need it the most (Customer Segment). It’s about solving a real problem for your customers in a way that stands out.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F7FDA5-83FF-45A2-9049-02F3341156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52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41</a:t>
            </a:fld>
            <a:endParaRPr lang="en-US"/>
          </a:p>
        </p:txBody>
      </p:sp>
    </p:spTree>
    <p:extLst>
      <p:ext uri="{BB962C8B-B14F-4D97-AF65-F5344CB8AC3E}">
        <p14:creationId xmlns:p14="http://schemas.microsoft.com/office/powerpoint/2010/main" val="260902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088DA-F15E-98EC-D1AC-A39ED20CB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B4E3E-A980-8EF3-2176-7A7507E1F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7987C-D7E4-279A-AD84-E9715701BA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D8F7DD-6DDF-CDF2-CC55-1AE7E22F20CC}"/>
              </a:ext>
            </a:extLst>
          </p:cNvPr>
          <p:cNvSpPr>
            <a:spLocks noGrp="1"/>
          </p:cNvSpPr>
          <p:nvPr>
            <p:ph type="sldNum" sz="quarter" idx="5"/>
          </p:nvPr>
        </p:nvSpPr>
        <p:spPr/>
        <p:txBody>
          <a:bodyPr/>
          <a:lstStyle/>
          <a:p>
            <a:fld id="{1A032F50-0B60-B34B-8422-4E195A5AE2C1}" type="slidenum">
              <a:rPr lang="en-US" smtClean="0"/>
              <a:t>62</a:t>
            </a:fld>
            <a:endParaRPr lang="en-US"/>
          </a:p>
        </p:txBody>
      </p:sp>
    </p:spTree>
    <p:extLst>
      <p:ext uri="{BB962C8B-B14F-4D97-AF65-F5344CB8AC3E}">
        <p14:creationId xmlns:p14="http://schemas.microsoft.com/office/powerpoint/2010/main" val="1703142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63</a:t>
            </a:fld>
            <a:endParaRPr lang="en-US"/>
          </a:p>
        </p:txBody>
      </p:sp>
    </p:spTree>
    <p:extLst>
      <p:ext uri="{BB962C8B-B14F-4D97-AF65-F5344CB8AC3E}">
        <p14:creationId xmlns:p14="http://schemas.microsoft.com/office/powerpoint/2010/main" val="186558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64</a:t>
            </a:fld>
            <a:endParaRPr lang="en-US"/>
          </a:p>
        </p:txBody>
      </p:sp>
    </p:spTree>
    <p:extLst>
      <p:ext uri="{BB962C8B-B14F-4D97-AF65-F5344CB8AC3E}">
        <p14:creationId xmlns:p14="http://schemas.microsoft.com/office/powerpoint/2010/main" val="331843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3F79-F0D1-EED9-A176-DB07FDF35E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0705-86D7-6428-F1ED-D641831B7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3B98D-25F8-63A2-2377-939AA15DCB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EF53C8-C95E-EAE6-8A37-A673A749B004}"/>
              </a:ext>
            </a:extLst>
          </p:cNvPr>
          <p:cNvSpPr>
            <a:spLocks noGrp="1"/>
          </p:cNvSpPr>
          <p:nvPr>
            <p:ph type="sldNum" sz="quarter" idx="5"/>
          </p:nvPr>
        </p:nvSpPr>
        <p:spPr/>
        <p:txBody>
          <a:bodyPr/>
          <a:lstStyle/>
          <a:p>
            <a:fld id="{1A032F50-0B60-B34B-8422-4E195A5AE2C1}" type="slidenum">
              <a:rPr lang="en-US" smtClean="0"/>
              <a:t>5</a:t>
            </a:fld>
            <a:endParaRPr lang="en-US"/>
          </a:p>
        </p:txBody>
      </p:sp>
    </p:spTree>
    <p:extLst>
      <p:ext uri="{BB962C8B-B14F-4D97-AF65-F5344CB8AC3E}">
        <p14:creationId xmlns:p14="http://schemas.microsoft.com/office/powerpoint/2010/main" val="13808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8399E-2EF3-E4AE-C17E-1831E5E61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E0888-8B7D-EBEC-36C1-E694E8404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434EE-DE32-B0A4-59AD-F85F45C2C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0AC2F5-F8C3-FF6C-A0E7-5FE5B802A56F}"/>
              </a:ext>
            </a:extLst>
          </p:cNvPr>
          <p:cNvSpPr>
            <a:spLocks noGrp="1"/>
          </p:cNvSpPr>
          <p:nvPr>
            <p:ph type="sldNum" sz="quarter" idx="5"/>
          </p:nvPr>
        </p:nvSpPr>
        <p:spPr/>
        <p:txBody>
          <a:bodyPr/>
          <a:lstStyle/>
          <a:p>
            <a:fld id="{1A032F50-0B60-B34B-8422-4E195A5AE2C1}" type="slidenum">
              <a:rPr lang="en-US" smtClean="0"/>
              <a:t>6</a:t>
            </a:fld>
            <a:endParaRPr lang="en-US"/>
          </a:p>
        </p:txBody>
      </p:sp>
    </p:spTree>
    <p:extLst>
      <p:ext uri="{BB962C8B-B14F-4D97-AF65-F5344CB8AC3E}">
        <p14:creationId xmlns:p14="http://schemas.microsoft.com/office/powerpoint/2010/main" val="13210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problems as unfulfilled needs. Solving those needs is where opportunities lie. For example, many farms are facing labor shortages—this problem opens the door for robotic automation in agriculture.</a:t>
            </a:r>
          </a:p>
        </p:txBody>
      </p:sp>
      <p:sp>
        <p:nvSpPr>
          <p:cNvPr id="4" name="Slide Number Placeholder 3"/>
          <p:cNvSpPr>
            <a:spLocks noGrp="1"/>
          </p:cNvSpPr>
          <p:nvPr>
            <p:ph type="sldNum" sz="quarter" idx="5"/>
          </p:nvPr>
        </p:nvSpPr>
        <p:spPr/>
        <p:txBody>
          <a:bodyPr/>
          <a:lstStyle/>
          <a:p>
            <a:fld id="{96F7FDA5-83FF-45A2-9049-02F33411568C}" type="slidenum">
              <a:rPr lang="en-US" smtClean="0"/>
              <a:t>7</a:t>
            </a:fld>
            <a:endParaRPr lang="en-US"/>
          </a:p>
        </p:txBody>
      </p:sp>
    </p:spTree>
    <p:extLst>
      <p:ext uri="{BB962C8B-B14F-4D97-AF65-F5344CB8AC3E}">
        <p14:creationId xmlns:p14="http://schemas.microsoft.com/office/powerpoint/2010/main" val="405807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7D25B-EBC9-BED7-C42F-5744D0232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6091C-B1E1-7082-B14A-A4A3EA127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0A1E9-F724-E4FF-9BCF-6C399C699C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B43A92-F61C-B83A-C938-000C796CC658}"/>
              </a:ext>
            </a:extLst>
          </p:cNvPr>
          <p:cNvSpPr>
            <a:spLocks noGrp="1"/>
          </p:cNvSpPr>
          <p:nvPr>
            <p:ph type="sldNum" sz="quarter" idx="5"/>
          </p:nvPr>
        </p:nvSpPr>
        <p:spPr/>
        <p:txBody>
          <a:bodyPr/>
          <a:lstStyle/>
          <a:p>
            <a:fld id="{1A032F50-0B60-B34B-8422-4E195A5AE2C1}" type="slidenum">
              <a:rPr lang="en-US" smtClean="0"/>
              <a:t>10</a:t>
            </a:fld>
            <a:endParaRPr lang="en-US"/>
          </a:p>
        </p:txBody>
      </p:sp>
    </p:spTree>
    <p:extLst>
      <p:ext uri="{BB962C8B-B14F-4D97-AF65-F5344CB8AC3E}">
        <p14:creationId xmlns:p14="http://schemas.microsoft.com/office/powerpoint/2010/main" val="270273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discovery helps define the </a:t>
            </a:r>
            <a:r>
              <a:rPr lang="en-US" b="1" dirty="0"/>
              <a:t>value proposition</a:t>
            </a:r>
            <a:r>
              <a:rPr lang="en-US" dirty="0"/>
              <a:t>, while customer segmentation focuses on </a:t>
            </a:r>
            <a:r>
              <a:rPr lang="en-US" b="1" dirty="0"/>
              <a:t>who</a:t>
            </a:r>
            <a:r>
              <a:rPr lang="en-US" dirty="0"/>
              <a:t> will benefit from the solution you’re creating. Understanding both is essential to developing a business model that delivers the right product to the right audience.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F7FDA5-83FF-45A2-9049-02F3341156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614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4149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r>
              <a:rPr lang="en-US" dirty="0"/>
              <a:t>Fall 2024</a:t>
            </a:r>
          </a:p>
        </p:txBody>
      </p:sp>
      <p:sp>
        <p:nvSpPr>
          <p:cNvPr id="5" name="Footer Placeholder 4"/>
          <p:cNvSpPr>
            <a:spLocks noGrp="1"/>
          </p:cNvSpPr>
          <p:nvPr>
            <p:ph type="ftr" sz="quarter" idx="11"/>
          </p:nvPr>
        </p:nvSpPr>
        <p:spPr/>
        <p:txBody>
          <a:bodyPr/>
          <a:lstStyle/>
          <a:p>
            <a:r>
              <a:rPr lang="en-US" dirty="0"/>
              <a:t>AREC 224 Introduction to Agribusiness Entrepreneurship</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0504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83140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7839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01788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24913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27245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57928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28515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707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35821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141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 id="2147483709" r:id="rId40"/>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82000"/>
                  </a:schemeClr>
                </a:solidFill>
              </a:defRPr>
            </a:lvl1pPr>
          </a:lstStyle>
          <a:p>
            <a:r>
              <a:rPr lang="en-US" dirty="0"/>
              <a:t>Fall 2024</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82000"/>
                  </a:schemeClr>
                </a:solidFill>
              </a:defRPr>
            </a:lvl1pPr>
          </a:lstStyle>
          <a:p>
            <a:r>
              <a:rPr lang="en-US" dirty="0"/>
              <a:t>AREC 224 Introduction to Agribusiness Entrepreneurship</a:t>
            </a:r>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82000"/>
                  </a:schemeClr>
                </a:solidFill>
              </a:defRPr>
            </a:lvl1pPr>
          </a:lstStyle>
          <a:p>
            <a:fld id="{0ED57647-A883-479B-908F-1E8582AA4828}" type="slidenum">
              <a:rPr lang="en-US" smtClean="0"/>
              <a:pPr/>
              <a:t>‹#›</a:t>
            </a:fld>
            <a:endParaRPr lang="en-US" dirty="0"/>
          </a:p>
        </p:txBody>
      </p:sp>
    </p:spTree>
    <p:extLst>
      <p:ext uri="{BB962C8B-B14F-4D97-AF65-F5344CB8AC3E}">
        <p14:creationId xmlns:p14="http://schemas.microsoft.com/office/powerpoint/2010/main" val="71522092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10</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October 28,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8801-FC89-365B-2E1C-96507BF0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0F0FA-C40A-64AC-B766-A82096026AB7}"/>
              </a:ext>
            </a:extLst>
          </p:cNvPr>
          <p:cNvSpPr>
            <a:spLocks noGrp="1"/>
          </p:cNvSpPr>
          <p:nvPr>
            <p:ph type="title"/>
          </p:nvPr>
        </p:nvSpPr>
        <p:spPr>
          <a:xfrm>
            <a:off x="1680667" y="5210924"/>
            <a:ext cx="15371706" cy="1814343"/>
          </a:xfrm>
        </p:spPr>
        <p:txBody>
          <a:bodyPr anchor="b">
            <a:normAutofit fontScale="90000"/>
          </a:bodyPr>
          <a:lstStyle/>
          <a:p>
            <a:r>
              <a:rPr lang="en-US" dirty="0"/>
              <a:t>Part 1:</a:t>
            </a:r>
            <a:br>
              <a:rPr lang="en-US" dirty="0"/>
            </a:br>
            <a:r>
              <a:rPr lang="en-US" dirty="0"/>
              <a:t>Introduction to the Business Model Canvas</a:t>
            </a:r>
          </a:p>
        </p:txBody>
      </p:sp>
      <p:sp>
        <p:nvSpPr>
          <p:cNvPr id="4" name="Text Placeholder 3">
            <a:extLst>
              <a:ext uri="{FF2B5EF4-FFF2-40B4-BE49-F238E27FC236}">
                <a16:creationId xmlns:a16="http://schemas.microsoft.com/office/drawing/2014/main" id="{BCA9F224-E250-3643-6C16-1721D0F37C8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079732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8E95-4F8E-5A27-2FF9-AE232420750F}"/>
              </a:ext>
            </a:extLst>
          </p:cNvPr>
          <p:cNvSpPr>
            <a:spLocks noGrp="1"/>
          </p:cNvSpPr>
          <p:nvPr>
            <p:ph type="title"/>
          </p:nvPr>
        </p:nvSpPr>
        <p:spPr/>
        <p:txBody>
          <a:bodyPr>
            <a:normAutofit fontScale="90000"/>
          </a:bodyPr>
          <a:lstStyle/>
          <a:p>
            <a:r>
              <a:rPr lang="en-US" dirty="0">
                <a:solidFill>
                  <a:schemeClr val="accent5"/>
                </a:solidFill>
                <a:latin typeface="Poppins" panose="00000500000000000000" pitchFamily="2" charset="0"/>
                <a:cs typeface="Poppins" panose="00000500000000000000" pitchFamily="2" charset="0"/>
              </a:rPr>
              <a:t>Problem Discovery → </a:t>
            </a:r>
            <a:br>
              <a:rPr lang="en-US" dirty="0">
                <a:solidFill>
                  <a:schemeClr val="bg1">
                    <a:lumMod val="50000"/>
                  </a:schemeClr>
                </a:solidFill>
                <a:latin typeface="Poppins" panose="00000500000000000000" pitchFamily="2" charset="0"/>
                <a:cs typeface="Poppins" panose="00000500000000000000" pitchFamily="2" charset="0"/>
              </a:rPr>
            </a:br>
            <a:r>
              <a:rPr lang="en-US" dirty="0">
                <a:solidFill>
                  <a:schemeClr val="accent6">
                    <a:lumMod val="50000"/>
                  </a:schemeClr>
                </a:solidFill>
                <a:latin typeface="Poppins" panose="00000500000000000000" pitchFamily="2" charset="0"/>
                <a:cs typeface="Poppins" panose="00000500000000000000" pitchFamily="2" charset="0"/>
              </a:rPr>
              <a:t>Value Proposition &amp; Customer Segments</a:t>
            </a:r>
          </a:p>
        </p:txBody>
      </p:sp>
      <p:sp>
        <p:nvSpPr>
          <p:cNvPr id="3" name="Content Placeholder 2">
            <a:extLst>
              <a:ext uri="{FF2B5EF4-FFF2-40B4-BE49-F238E27FC236}">
                <a16:creationId xmlns:a16="http://schemas.microsoft.com/office/drawing/2014/main" id="{8AC80992-78AB-3FB2-8268-1F272E8D42E1}"/>
              </a:ext>
            </a:extLst>
          </p:cNvPr>
          <p:cNvSpPr>
            <a:spLocks noGrp="1"/>
          </p:cNvSpPr>
          <p:nvPr>
            <p:ph idx="1"/>
          </p:nvPr>
        </p:nvSpPr>
        <p:spPr>
          <a:xfrm>
            <a:off x="1676619" y="4189228"/>
            <a:ext cx="21033938" cy="8164698"/>
          </a:xfrm>
        </p:spPr>
        <p:txBody>
          <a:bodyPr>
            <a:normAutofit fontScale="85000" lnSpcReduction="20000"/>
          </a:bodyPr>
          <a:lstStyle/>
          <a:p>
            <a:pPr marL="0" indent="0">
              <a:lnSpc>
                <a:spcPct val="110000"/>
              </a:lnSpc>
              <a:buNone/>
            </a:pPr>
            <a:r>
              <a:rPr lang="en-US" sz="6400" b="1" dirty="0">
                <a:latin typeface="Poppins" panose="00000500000000000000" pitchFamily="2" charset="0"/>
                <a:cs typeface="Poppins" panose="00000500000000000000" pitchFamily="2" charset="0"/>
              </a:rPr>
              <a:t>First: What is the problem? </a:t>
            </a:r>
          </a:p>
          <a:p>
            <a:pPr>
              <a:lnSpc>
                <a:spcPct val="110000"/>
              </a:lnSpc>
            </a:pPr>
            <a:r>
              <a:rPr lang="en-US" sz="6400" dirty="0">
                <a:latin typeface="Poppins" panose="00000500000000000000" pitchFamily="2" charset="0"/>
                <a:cs typeface="Poppins" panose="00000500000000000000" pitchFamily="2" charset="0"/>
              </a:rPr>
              <a:t>Identify an unmet need or challenge in the market.</a:t>
            </a:r>
          </a:p>
          <a:p>
            <a:pPr marL="0" indent="0">
              <a:lnSpc>
                <a:spcPct val="110000"/>
              </a:lnSpc>
              <a:buNone/>
            </a:pPr>
            <a:r>
              <a:rPr lang="en-US" sz="6400" b="1" dirty="0">
                <a:latin typeface="Poppins" panose="00000500000000000000" pitchFamily="2" charset="0"/>
                <a:cs typeface="Poppins" panose="00000500000000000000" pitchFamily="2" charset="0"/>
              </a:rPr>
              <a:t>Second: What value are you adding? </a:t>
            </a:r>
          </a:p>
          <a:p>
            <a:pPr>
              <a:lnSpc>
                <a:spcPct val="110000"/>
              </a:lnSpc>
            </a:pPr>
            <a:r>
              <a:rPr lang="en-US" sz="6400" dirty="0">
                <a:latin typeface="Poppins" panose="00000500000000000000" pitchFamily="2" charset="0"/>
                <a:cs typeface="Poppins" panose="00000500000000000000" pitchFamily="2" charset="0"/>
              </a:rPr>
              <a:t>The solution you create to address the identified problem. What unique value does your product or service provide?</a:t>
            </a:r>
          </a:p>
          <a:p>
            <a:pPr marL="0" indent="0">
              <a:lnSpc>
                <a:spcPct val="110000"/>
              </a:lnSpc>
              <a:buNone/>
            </a:pPr>
            <a:r>
              <a:rPr lang="en-US" sz="6400" b="1" dirty="0">
                <a:latin typeface="Poppins" panose="00000500000000000000" pitchFamily="2" charset="0"/>
                <a:cs typeface="Poppins" panose="00000500000000000000" pitchFamily="2" charset="0"/>
              </a:rPr>
              <a:t>Third: Who will benefit from the solution?</a:t>
            </a:r>
            <a:r>
              <a:rPr lang="en-US" sz="6400" dirty="0">
                <a:latin typeface="Poppins" panose="00000500000000000000" pitchFamily="2" charset="0"/>
                <a:cs typeface="Poppins" panose="00000500000000000000" pitchFamily="2" charset="0"/>
              </a:rPr>
              <a:t> </a:t>
            </a:r>
          </a:p>
          <a:p>
            <a:pPr>
              <a:lnSpc>
                <a:spcPct val="110000"/>
              </a:lnSpc>
            </a:pPr>
            <a:r>
              <a:rPr lang="en-US" sz="6400" dirty="0">
                <a:latin typeface="Poppins" panose="00000500000000000000" pitchFamily="2" charset="0"/>
                <a:cs typeface="Poppins" panose="00000500000000000000" pitchFamily="2" charset="0"/>
              </a:rPr>
              <a:t>The groups of people who have the problem and will benefit from your value proposition. Who are your customers, and why does your solution matter to them?</a:t>
            </a:r>
          </a:p>
        </p:txBody>
      </p:sp>
    </p:spTree>
    <p:extLst>
      <p:ext uri="{BB962C8B-B14F-4D97-AF65-F5344CB8AC3E}">
        <p14:creationId xmlns:p14="http://schemas.microsoft.com/office/powerpoint/2010/main" val="189838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AB95-0C23-763E-4C0B-C9FF084A690B}"/>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4D1EA75D-C78C-3B2A-229A-B5415E3A8B55}"/>
              </a:ext>
            </a:extLst>
          </p:cNvPr>
          <p:cNvSpPr>
            <a:spLocks noGrp="1"/>
          </p:cNvSpPr>
          <p:nvPr>
            <p:ph idx="1"/>
          </p:nvPr>
        </p:nvSpPr>
        <p:spPr>
          <a:xfrm>
            <a:off x="953811" y="3163824"/>
            <a:ext cx="22486758" cy="5693866"/>
          </a:xfrm>
        </p:spPr>
        <p:txBody>
          <a:bodyPr/>
          <a:lstStyle/>
          <a:p>
            <a:pPr marL="914400" indent="-914400">
              <a:buFont typeface="+mj-lt"/>
              <a:buAutoNum type="arabicPeriod"/>
            </a:pPr>
            <a:r>
              <a:rPr lang="en-US" dirty="0"/>
              <a:t>Components of the BMC</a:t>
            </a:r>
          </a:p>
          <a:p>
            <a:pPr marL="914400" indent="-914400">
              <a:buFont typeface="+mj-lt"/>
              <a:buAutoNum type="arabicPeriod"/>
            </a:pPr>
            <a:r>
              <a:rPr lang="en-US" dirty="0"/>
              <a:t>Customer Segmentation</a:t>
            </a:r>
          </a:p>
          <a:p>
            <a:pPr marL="1571624" lvl="1" indent="-914400"/>
            <a:r>
              <a:rPr lang="en-US" dirty="0"/>
              <a:t>Customer Jobs, Pains, and Gains</a:t>
            </a:r>
          </a:p>
          <a:p>
            <a:pPr marL="914400" indent="-914400">
              <a:buFont typeface="+mj-lt"/>
              <a:buAutoNum type="arabicPeriod"/>
            </a:pPr>
            <a:r>
              <a:rPr lang="en-US" dirty="0"/>
              <a:t>Value Propositions</a:t>
            </a:r>
          </a:p>
          <a:p>
            <a:pPr marL="914400" indent="-914400">
              <a:buFont typeface="+mj-lt"/>
              <a:buAutoNum type="arabicPeriod"/>
            </a:pPr>
            <a:r>
              <a:rPr lang="en-US" dirty="0"/>
              <a:t>Product and Service Fit</a:t>
            </a:r>
          </a:p>
          <a:p>
            <a:pPr marL="1571624" lvl="1" indent="-914400"/>
            <a:r>
              <a:rPr lang="en-US" dirty="0"/>
              <a:t>Pain Relievers, Gain Creators</a:t>
            </a:r>
          </a:p>
        </p:txBody>
      </p:sp>
      <p:sp>
        <p:nvSpPr>
          <p:cNvPr id="4" name="Slide Number Placeholder 3">
            <a:extLst>
              <a:ext uri="{FF2B5EF4-FFF2-40B4-BE49-F238E27FC236}">
                <a16:creationId xmlns:a16="http://schemas.microsoft.com/office/drawing/2014/main" id="{D4EDDBAC-401D-EE8B-84EC-AB80E8F35236}"/>
              </a:ext>
            </a:extLst>
          </p:cNvPr>
          <p:cNvSpPr>
            <a:spLocks noGrp="1"/>
          </p:cNvSpPr>
          <p:nvPr>
            <p:ph type="sldNum" sz="quarter" idx="4"/>
          </p:nvPr>
        </p:nvSpPr>
        <p:spPr/>
        <p:txBody>
          <a:bodyPr/>
          <a:lstStyle/>
          <a:p>
            <a:fld id="{5D421B75-32F1-3341-9ED0-64265A793BE3}" type="slidenum">
              <a:rPr lang="en-US" smtClean="0"/>
              <a:pPr/>
              <a:t>12</a:t>
            </a:fld>
            <a:endParaRPr lang="en-US" dirty="0"/>
          </a:p>
        </p:txBody>
      </p:sp>
    </p:spTree>
    <p:extLst>
      <p:ext uri="{BB962C8B-B14F-4D97-AF65-F5344CB8AC3E}">
        <p14:creationId xmlns:p14="http://schemas.microsoft.com/office/powerpoint/2010/main" val="53539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0B4DC-6FD0-0F34-071C-87D2B27B0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EE6AB-3463-07C8-0B0B-E4E91B1A266E}"/>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57606677-36EF-DBA6-B7A0-D266A3E76AC3}"/>
              </a:ext>
            </a:extLst>
          </p:cNvPr>
          <p:cNvSpPr>
            <a:spLocks noGrp="1"/>
          </p:cNvSpPr>
          <p:nvPr>
            <p:ph idx="1"/>
          </p:nvPr>
        </p:nvSpPr>
        <p:spPr>
          <a:xfrm>
            <a:off x="953811" y="3163824"/>
            <a:ext cx="22486758" cy="5693866"/>
          </a:xfrm>
        </p:spPr>
        <p:txBody>
          <a:bodyPr/>
          <a:lstStyle/>
          <a:p>
            <a:pPr marL="914400" indent="-914400">
              <a:buFont typeface="+mj-lt"/>
              <a:buAutoNum type="arabicPeriod"/>
            </a:pPr>
            <a:r>
              <a:rPr lang="en-US" b="1" dirty="0"/>
              <a:t>Components of the BMC</a:t>
            </a:r>
          </a:p>
          <a:p>
            <a:pPr marL="914400" indent="-914400">
              <a:buFont typeface="+mj-lt"/>
              <a:buAutoNum type="arabicPeriod"/>
            </a:pPr>
            <a:r>
              <a:rPr lang="en-US" dirty="0">
                <a:solidFill>
                  <a:schemeClr val="bg1">
                    <a:lumMod val="85000"/>
                  </a:schemeClr>
                </a:solidFill>
              </a:rPr>
              <a:t>Customer Segmentation</a:t>
            </a:r>
          </a:p>
          <a:p>
            <a:pPr marL="1571624" lvl="1" indent="-914400"/>
            <a:r>
              <a:rPr lang="en-US" dirty="0">
                <a:solidFill>
                  <a:schemeClr val="bg1">
                    <a:lumMod val="85000"/>
                  </a:schemeClr>
                </a:solidFill>
              </a:rPr>
              <a:t>Customer Jobs, Pains, and Gains</a:t>
            </a:r>
          </a:p>
          <a:p>
            <a:pPr marL="914400" indent="-914400">
              <a:buFont typeface="+mj-lt"/>
              <a:buAutoNum type="arabicPeriod"/>
            </a:pPr>
            <a:r>
              <a:rPr lang="en-US" dirty="0">
                <a:solidFill>
                  <a:schemeClr val="bg1">
                    <a:lumMod val="85000"/>
                  </a:schemeClr>
                </a:solidFill>
              </a:rPr>
              <a:t>Value Propositions</a:t>
            </a:r>
          </a:p>
          <a:p>
            <a:pPr marL="914400" indent="-914400">
              <a:buFont typeface="+mj-lt"/>
              <a:buAutoNum type="arabicPeriod"/>
            </a:pPr>
            <a:r>
              <a:rPr lang="en-US" dirty="0">
                <a:solidFill>
                  <a:schemeClr val="bg1">
                    <a:lumMod val="85000"/>
                  </a:schemeClr>
                </a:solidFill>
              </a:rPr>
              <a:t>Product and Service Fit</a:t>
            </a:r>
          </a:p>
          <a:p>
            <a:pPr marL="1571624" lvl="1" indent="-914400"/>
            <a:r>
              <a:rPr lang="en-US" dirty="0">
                <a:solidFill>
                  <a:schemeClr val="bg1">
                    <a:lumMod val="85000"/>
                  </a:schemeClr>
                </a:solidFill>
              </a:rPr>
              <a:t>Pain Relievers, Gain Creators</a:t>
            </a:r>
          </a:p>
        </p:txBody>
      </p:sp>
      <p:sp>
        <p:nvSpPr>
          <p:cNvPr id="4" name="Slide Number Placeholder 3">
            <a:extLst>
              <a:ext uri="{FF2B5EF4-FFF2-40B4-BE49-F238E27FC236}">
                <a16:creationId xmlns:a16="http://schemas.microsoft.com/office/drawing/2014/main" id="{22B7B941-2151-D480-5FF7-49CD2B1921F0}"/>
              </a:ext>
            </a:extLst>
          </p:cNvPr>
          <p:cNvSpPr>
            <a:spLocks noGrp="1"/>
          </p:cNvSpPr>
          <p:nvPr>
            <p:ph type="sldNum" sz="quarter" idx="4"/>
          </p:nvPr>
        </p:nvSpPr>
        <p:spPr/>
        <p:txBody>
          <a:bodyPr/>
          <a:lstStyle/>
          <a:p>
            <a:fld id="{5D421B75-32F1-3341-9ED0-64265A793BE3}" type="slidenum">
              <a:rPr lang="en-US" smtClean="0"/>
              <a:pPr/>
              <a:t>13</a:t>
            </a:fld>
            <a:endParaRPr lang="en-US" dirty="0"/>
          </a:p>
        </p:txBody>
      </p:sp>
    </p:spTree>
    <p:extLst>
      <p:ext uri="{BB962C8B-B14F-4D97-AF65-F5344CB8AC3E}">
        <p14:creationId xmlns:p14="http://schemas.microsoft.com/office/powerpoint/2010/main" val="3573129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F2133A14-A935-6F04-7E8C-3D6690A129B7}"/>
              </a:ext>
            </a:extLst>
          </p:cNvPr>
          <p:cNvSpPr>
            <a:spLocks noGrp="1"/>
          </p:cNvSpPr>
          <p:nvPr>
            <p:ph type="title"/>
          </p:nvPr>
        </p:nvSpPr>
        <p:spPr>
          <a:xfrm>
            <a:off x="1263459" y="1279040"/>
            <a:ext cx="6858000" cy="3438144"/>
          </a:xfrm>
        </p:spPr>
        <p:txBody>
          <a:bodyPr vert="horz" lIns="182880" tIns="91440" rIns="182880" bIns="91440" rtlCol="0" anchor="b">
            <a:noAutofit/>
          </a:bodyPr>
          <a:lstStyle/>
          <a:p>
            <a:r>
              <a:rPr lang="en-US" sz="4800" dirty="0">
                <a:latin typeface="Poppins" panose="00000500000000000000" pitchFamily="2" charset="0"/>
                <a:cs typeface="Poppins" panose="00000500000000000000" pitchFamily="2" charset="0"/>
              </a:rPr>
              <a:t>The BMC consists of nine building blocks that cover the primary aspects of a business. </a:t>
            </a:r>
          </a:p>
        </p:txBody>
      </p:sp>
      <p:sp>
        <p:nvSpPr>
          <p:cNvPr id="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144" y="5147512"/>
            <a:ext cx="6510190" cy="36576"/>
          </a:xfrm>
          <a:custGeom>
            <a:avLst/>
            <a:gdLst>
              <a:gd name="connsiteX0" fmla="*/ 0 w 6510190"/>
              <a:gd name="connsiteY0" fmla="*/ 0 h 36576"/>
              <a:gd name="connsiteX1" fmla="*/ 651019 w 6510190"/>
              <a:gd name="connsiteY1" fmla="*/ 0 h 36576"/>
              <a:gd name="connsiteX2" fmla="*/ 1302038 w 6510190"/>
              <a:gd name="connsiteY2" fmla="*/ 0 h 36576"/>
              <a:gd name="connsiteX3" fmla="*/ 1953057 w 6510190"/>
              <a:gd name="connsiteY3" fmla="*/ 0 h 36576"/>
              <a:gd name="connsiteX4" fmla="*/ 2734280 w 6510190"/>
              <a:gd name="connsiteY4" fmla="*/ 0 h 36576"/>
              <a:gd name="connsiteX5" fmla="*/ 3450401 w 6510190"/>
              <a:gd name="connsiteY5" fmla="*/ 0 h 36576"/>
              <a:gd name="connsiteX6" fmla="*/ 3906114 w 6510190"/>
              <a:gd name="connsiteY6" fmla="*/ 0 h 36576"/>
              <a:gd name="connsiteX7" fmla="*/ 4492031 w 6510190"/>
              <a:gd name="connsiteY7" fmla="*/ 0 h 36576"/>
              <a:gd name="connsiteX8" fmla="*/ 5273254 w 6510190"/>
              <a:gd name="connsiteY8" fmla="*/ 0 h 36576"/>
              <a:gd name="connsiteX9" fmla="*/ 5924273 w 6510190"/>
              <a:gd name="connsiteY9" fmla="*/ 0 h 36576"/>
              <a:gd name="connsiteX10" fmla="*/ 6510190 w 6510190"/>
              <a:gd name="connsiteY10" fmla="*/ 0 h 36576"/>
              <a:gd name="connsiteX11" fmla="*/ 6510190 w 6510190"/>
              <a:gd name="connsiteY11" fmla="*/ 36576 h 36576"/>
              <a:gd name="connsiteX12" fmla="*/ 5989375 w 6510190"/>
              <a:gd name="connsiteY12" fmla="*/ 36576 h 36576"/>
              <a:gd name="connsiteX13" fmla="*/ 5208152 w 6510190"/>
              <a:gd name="connsiteY13" fmla="*/ 36576 h 36576"/>
              <a:gd name="connsiteX14" fmla="*/ 4687337 w 6510190"/>
              <a:gd name="connsiteY14" fmla="*/ 36576 h 36576"/>
              <a:gd name="connsiteX15" fmla="*/ 4231623 w 6510190"/>
              <a:gd name="connsiteY15" fmla="*/ 36576 h 36576"/>
              <a:gd name="connsiteX16" fmla="*/ 3775910 w 6510190"/>
              <a:gd name="connsiteY16" fmla="*/ 36576 h 36576"/>
              <a:gd name="connsiteX17" fmla="*/ 3059789 w 6510190"/>
              <a:gd name="connsiteY17" fmla="*/ 36576 h 36576"/>
              <a:gd name="connsiteX18" fmla="*/ 2604076 w 6510190"/>
              <a:gd name="connsiteY18" fmla="*/ 36576 h 36576"/>
              <a:gd name="connsiteX19" fmla="*/ 1953057 w 6510190"/>
              <a:gd name="connsiteY19" fmla="*/ 36576 h 36576"/>
              <a:gd name="connsiteX20" fmla="*/ 1432242 w 6510190"/>
              <a:gd name="connsiteY20" fmla="*/ 36576 h 36576"/>
              <a:gd name="connsiteX21" fmla="*/ 781223 w 6510190"/>
              <a:gd name="connsiteY21" fmla="*/ 36576 h 36576"/>
              <a:gd name="connsiteX22" fmla="*/ 0 w 6510190"/>
              <a:gd name="connsiteY22" fmla="*/ 36576 h 36576"/>
              <a:gd name="connsiteX23" fmla="*/ 0 w 6510190"/>
              <a:gd name="connsiteY23" fmla="*/ 0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0190" h="36576" fill="none" extrusionOk="0">
                <a:moveTo>
                  <a:pt x="0" y="0"/>
                </a:moveTo>
                <a:cubicBezTo>
                  <a:pt x="161111" y="-2097"/>
                  <a:pt x="501055" y="-465"/>
                  <a:pt x="651019" y="0"/>
                </a:cubicBezTo>
                <a:cubicBezTo>
                  <a:pt x="800983" y="465"/>
                  <a:pt x="997901" y="-18459"/>
                  <a:pt x="1302038" y="0"/>
                </a:cubicBezTo>
                <a:cubicBezTo>
                  <a:pt x="1606175" y="18459"/>
                  <a:pt x="1662008" y="955"/>
                  <a:pt x="1953057" y="0"/>
                </a:cubicBezTo>
                <a:cubicBezTo>
                  <a:pt x="2244106" y="-955"/>
                  <a:pt x="2398681" y="-29506"/>
                  <a:pt x="2734280" y="0"/>
                </a:cubicBezTo>
                <a:cubicBezTo>
                  <a:pt x="3069879" y="29506"/>
                  <a:pt x="3152053" y="12243"/>
                  <a:pt x="3450401" y="0"/>
                </a:cubicBezTo>
                <a:cubicBezTo>
                  <a:pt x="3748749" y="-12243"/>
                  <a:pt x="3717867" y="-748"/>
                  <a:pt x="3906114" y="0"/>
                </a:cubicBezTo>
                <a:cubicBezTo>
                  <a:pt x="4094361" y="748"/>
                  <a:pt x="4281847" y="13415"/>
                  <a:pt x="4492031" y="0"/>
                </a:cubicBezTo>
                <a:cubicBezTo>
                  <a:pt x="4702215" y="-13415"/>
                  <a:pt x="5025379" y="20366"/>
                  <a:pt x="5273254" y="0"/>
                </a:cubicBezTo>
                <a:cubicBezTo>
                  <a:pt x="5521129" y="-20366"/>
                  <a:pt x="5771612" y="-29898"/>
                  <a:pt x="5924273" y="0"/>
                </a:cubicBezTo>
                <a:cubicBezTo>
                  <a:pt x="6076934" y="29898"/>
                  <a:pt x="6354559" y="-8644"/>
                  <a:pt x="6510190" y="0"/>
                </a:cubicBezTo>
                <a:cubicBezTo>
                  <a:pt x="6509475" y="15537"/>
                  <a:pt x="6511555" y="22375"/>
                  <a:pt x="6510190" y="36576"/>
                </a:cubicBezTo>
                <a:cubicBezTo>
                  <a:pt x="6403695" y="20240"/>
                  <a:pt x="6135058" y="33081"/>
                  <a:pt x="5989375" y="36576"/>
                </a:cubicBezTo>
                <a:cubicBezTo>
                  <a:pt x="5843692" y="40071"/>
                  <a:pt x="5581730" y="19446"/>
                  <a:pt x="5208152" y="36576"/>
                </a:cubicBezTo>
                <a:cubicBezTo>
                  <a:pt x="4834574" y="53706"/>
                  <a:pt x="4947691" y="51777"/>
                  <a:pt x="4687337" y="36576"/>
                </a:cubicBezTo>
                <a:cubicBezTo>
                  <a:pt x="4426984" y="21375"/>
                  <a:pt x="4440451" y="59338"/>
                  <a:pt x="4231623" y="36576"/>
                </a:cubicBezTo>
                <a:cubicBezTo>
                  <a:pt x="4022795" y="13814"/>
                  <a:pt x="3895021" y="37706"/>
                  <a:pt x="3775910" y="36576"/>
                </a:cubicBezTo>
                <a:cubicBezTo>
                  <a:pt x="3656799" y="35446"/>
                  <a:pt x="3387310" y="59361"/>
                  <a:pt x="3059789" y="36576"/>
                </a:cubicBezTo>
                <a:cubicBezTo>
                  <a:pt x="2732268" y="13791"/>
                  <a:pt x="2719596" y="17090"/>
                  <a:pt x="2604076" y="36576"/>
                </a:cubicBezTo>
                <a:cubicBezTo>
                  <a:pt x="2488556" y="56062"/>
                  <a:pt x="2206902" y="68226"/>
                  <a:pt x="1953057" y="36576"/>
                </a:cubicBezTo>
                <a:cubicBezTo>
                  <a:pt x="1699212" y="4926"/>
                  <a:pt x="1552383" y="31975"/>
                  <a:pt x="1432242" y="36576"/>
                </a:cubicBezTo>
                <a:cubicBezTo>
                  <a:pt x="1312102" y="41177"/>
                  <a:pt x="1012740" y="46297"/>
                  <a:pt x="781223" y="36576"/>
                </a:cubicBezTo>
                <a:cubicBezTo>
                  <a:pt x="549706" y="26855"/>
                  <a:pt x="239878" y="73540"/>
                  <a:pt x="0" y="36576"/>
                </a:cubicBezTo>
                <a:cubicBezTo>
                  <a:pt x="-1386" y="23779"/>
                  <a:pt x="1769" y="8239"/>
                  <a:pt x="0" y="0"/>
                </a:cubicBezTo>
                <a:close/>
              </a:path>
              <a:path w="6510190" h="36576" stroke="0" extrusionOk="0">
                <a:moveTo>
                  <a:pt x="0" y="0"/>
                </a:moveTo>
                <a:cubicBezTo>
                  <a:pt x="207071" y="-14617"/>
                  <a:pt x="444194" y="-15606"/>
                  <a:pt x="585917" y="0"/>
                </a:cubicBezTo>
                <a:cubicBezTo>
                  <a:pt x="727640" y="15606"/>
                  <a:pt x="908078" y="6034"/>
                  <a:pt x="1041630" y="0"/>
                </a:cubicBezTo>
                <a:cubicBezTo>
                  <a:pt x="1175182" y="-6034"/>
                  <a:pt x="1490887" y="38691"/>
                  <a:pt x="1822853" y="0"/>
                </a:cubicBezTo>
                <a:cubicBezTo>
                  <a:pt x="2154819" y="-38691"/>
                  <a:pt x="2235404" y="-3172"/>
                  <a:pt x="2408770" y="0"/>
                </a:cubicBezTo>
                <a:cubicBezTo>
                  <a:pt x="2582136" y="3172"/>
                  <a:pt x="2820108" y="26514"/>
                  <a:pt x="2994687" y="0"/>
                </a:cubicBezTo>
                <a:cubicBezTo>
                  <a:pt x="3169266" y="-26514"/>
                  <a:pt x="3544431" y="-38940"/>
                  <a:pt x="3775910" y="0"/>
                </a:cubicBezTo>
                <a:cubicBezTo>
                  <a:pt x="4007389" y="38940"/>
                  <a:pt x="4105698" y="7408"/>
                  <a:pt x="4296725" y="0"/>
                </a:cubicBezTo>
                <a:cubicBezTo>
                  <a:pt x="4487752" y="-7408"/>
                  <a:pt x="4851891" y="-25167"/>
                  <a:pt x="5077948" y="0"/>
                </a:cubicBezTo>
                <a:cubicBezTo>
                  <a:pt x="5304005" y="25167"/>
                  <a:pt x="5507082" y="26354"/>
                  <a:pt x="5859171" y="0"/>
                </a:cubicBezTo>
                <a:cubicBezTo>
                  <a:pt x="6211260" y="-26354"/>
                  <a:pt x="6286793" y="584"/>
                  <a:pt x="6510190" y="0"/>
                </a:cubicBezTo>
                <a:cubicBezTo>
                  <a:pt x="6510731" y="12097"/>
                  <a:pt x="6511051" y="29008"/>
                  <a:pt x="6510190" y="36576"/>
                </a:cubicBezTo>
                <a:cubicBezTo>
                  <a:pt x="6162526" y="22753"/>
                  <a:pt x="6109599" y="46968"/>
                  <a:pt x="5794069" y="36576"/>
                </a:cubicBezTo>
                <a:cubicBezTo>
                  <a:pt x="5478539" y="26184"/>
                  <a:pt x="5341679" y="23264"/>
                  <a:pt x="5012846" y="36576"/>
                </a:cubicBezTo>
                <a:cubicBezTo>
                  <a:pt x="4684013" y="49888"/>
                  <a:pt x="4420613" y="37104"/>
                  <a:pt x="4231623" y="36576"/>
                </a:cubicBezTo>
                <a:cubicBezTo>
                  <a:pt x="4042633" y="36048"/>
                  <a:pt x="3824332" y="16640"/>
                  <a:pt x="3710808" y="36576"/>
                </a:cubicBezTo>
                <a:cubicBezTo>
                  <a:pt x="3597284" y="56512"/>
                  <a:pt x="3353238" y="61001"/>
                  <a:pt x="3059789" y="36576"/>
                </a:cubicBezTo>
                <a:cubicBezTo>
                  <a:pt x="2766340" y="12151"/>
                  <a:pt x="2599388" y="45085"/>
                  <a:pt x="2278567" y="36576"/>
                </a:cubicBezTo>
                <a:cubicBezTo>
                  <a:pt x="1957746" y="28067"/>
                  <a:pt x="1913835" y="47318"/>
                  <a:pt x="1627548" y="36576"/>
                </a:cubicBezTo>
                <a:cubicBezTo>
                  <a:pt x="1341261" y="25834"/>
                  <a:pt x="1364107" y="52564"/>
                  <a:pt x="1171834" y="36576"/>
                </a:cubicBezTo>
                <a:cubicBezTo>
                  <a:pt x="979561" y="20588"/>
                  <a:pt x="844677" y="45277"/>
                  <a:pt x="651019" y="36576"/>
                </a:cubicBezTo>
                <a:cubicBezTo>
                  <a:pt x="457362" y="27875"/>
                  <a:pt x="244555" y="31711"/>
                  <a:pt x="0" y="36576"/>
                </a:cubicBezTo>
                <a:cubicBezTo>
                  <a:pt x="-1549" y="24953"/>
                  <a:pt x="-1602" y="881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3" name="Content Placeholder 2">
            <a:extLst>
              <a:ext uri="{FF2B5EF4-FFF2-40B4-BE49-F238E27FC236}">
                <a16:creationId xmlns:a16="http://schemas.microsoft.com/office/drawing/2014/main" id="{8F148DC7-9389-9869-3C99-AF5A2D5C0A9D}"/>
              </a:ext>
            </a:extLst>
          </p:cNvPr>
          <p:cNvSpPr txBox="1">
            <a:spLocks/>
          </p:cNvSpPr>
          <p:nvPr/>
        </p:nvSpPr>
        <p:spPr>
          <a:xfrm>
            <a:off x="1263459" y="5614416"/>
            <a:ext cx="6858000" cy="6821424"/>
          </a:xfrm>
          <a:prstGeom prst="rect">
            <a:avLst/>
          </a:prstGeom>
        </p:spPr>
        <p:txBody>
          <a:bodyPr vert="horz" lIns="182880" tIns="91440" rIns="182880" bIns="9144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Customer segments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Value proposition</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Channels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Customer Relationships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Revenue Streams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Key Resources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Key Activities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Key Partnerships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Cost Structure</a:t>
            </a:r>
          </a:p>
        </p:txBody>
      </p:sp>
      <p:pic>
        <p:nvPicPr>
          <p:cNvPr id="4" name="Picture 2" descr="Business Model Generation - Preview, Download PDF or Buy">
            <a:extLst>
              <a:ext uri="{FF2B5EF4-FFF2-40B4-BE49-F238E27FC236}">
                <a16:creationId xmlns:a16="http://schemas.microsoft.com/office/drawing/2014/main" id="{24C78F24-9468-236F-B1E8-9B98921404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73614" y="1280160"/>
            <a:ext cx="13280570" cy="1115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iness Models: Toolkit to Design a Disruptive Company">
            <a:extLst>
              <a:ext uri="{FF2B5EF4-FFF2-40B4-BE49-F238E27FC236}">
                <a16:creationId xmlns:a16="http://schemas.microsoft.com/office/drawing/2014/main" id="{E0910373-232B-9FC2-856B-80ED6E30B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552" y="266919"/>
            <a:ext cx="21218902" cy="12135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3FAE6F-E551-5AEF-8054-7DDBE2AF5499}"/>
              </a:ext>
            </a:extLst>
          </p:cNvPr>
          <p:cNvSpPr txBox="1"/>
          <p:nvPr/>
        </p:nvSpPr>
        <p:spPr>
          <a:xfrm>
            <a:off x="19295427"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1</a:t>
            </a:r>
          </a:p>
        </p:txBody>
      </p:sp>
      <p:sp>
        <p:nvSpPr>
          <p:cNvPr id="4" name="TextBox 3">
            <a:extLst>
              <a:ext uri="{FF2B5EF4-FFF2-40B4-BE49-F238E27FC236}">
                <a16:creationId xmlns:a16="http://schemas.microsoft.com/office/drawing/2014/main" id="{D935E1CB-62A6-B92C-3ECA-A9107F3C3F69}"/>
              </a:ext>
            </a:extLst>
          </p:cNvPr>
          <p:cNvSpPr txBox="1"/>
          <p:nvPr/>
        </p:nvSpPr>
        <p:spPr>
          <a:xfrm>
            <a:off x="11484927"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2</a:t>
            </a:r>
          </a:p>
        </p:txBody>
      </p:sp>
      <p:sp>
        <p:nvSpPr>
          <p:cNvPr id="5" name="TextBox 4">
            <a:extLst>
              <a:ext uri="{FF2B5EF4-FFF2-40B4-BE49-F238E27FC236}">
                <a16:creationId xmlns:a16="http://schemas.microsoft.com/office/drawing/2014/main" id="{61900607-E308-DA3B-E005-7FE12AFB5EDC}"/>
              </a:ext>
            </a:extLst>
          </p:cNvPr>
          <p:cNvSpPr txBox="1"/>
          <p:nvPr/>
        </p:nvSpPr>
        <p:spPr>
          <a:xfrm>
            <a:off x="15439707" y="621807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3</a:t>
            </a:r>
          </a:p>
        </p:txBody>
      </p:sp>
      <p:sp>
        <p:nvSpPr>
          <p:cNvPr id="6" name="TextBox 5">
            <a:extLst>
              <a:ext uri="{FF2B5EF4-FFF2-40B4-BE49-F238E27FC236}">
                <a16:creationId xmlns:a16="http://schemas.microsoft.com/office/drawing/2014/main" id="{0BF2FA25-47CE-9123-5851-074BA42E7CFC}"/>
              </a:ext>
            </a:extLst>
          </p:cNvPr>
          <p:cNvSpPr txBox="1"/>
          <p:nvPr/>
        </p:nvSpPr>
        <p:spPr>
          <a:xfrm>
            <a:off x="15439707"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4</a:t>
            </a:r>
          </a:p>
        </p:txBody>
      </p:sp>
      <p:sp>
        <p:nvSpPr>
          <p:cNvPr id="7" name="TextBox 6">
            <a:extLst>
              <a:ext uri="{FF2B5EF4-FFF2-40B4-BE49-F238E27FC236}">
                <a16:creationId xmlns:a16="http://schemas.microsoft.com/office/drawing/2014/main" id="{0452451F-99D3-C7F7-92BB-5C68FCF42DDC}"/>
              </a:ext>
            </a:extLst>
          </p:cNvPr>
          <p:cNvSpPr txBox="1"/>
          <p:nvPr/>
        </p:nvSpPr>
        <p:spPr>
          <a:xfrm>
            <a:off x="15439707" y="10012109"/>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5</a:t>
            </a:r>
          </a:p>
        </p:txBody>
      </p:sp>
      <p:sp>
        <p:nvSpPr>
          <p:cNvPr id="8" name="TextBox 7">
            <a:extLst>
              <a:ext uri="{FF2B5EF4-FFF2-40B4-BE49-F238E27FC236}">
                <a16:creationId xmlns:a16="http://schemas.microsoft.com/office/drawing/2014/main" id="{A9F6006F-AB00-5DD8-E6B5-57EDE44E134D}"/>
              </a:ext>
            </a:extLst>
          </p:cNvPr>
          <p:cNvSpPr txBox="1"/>
          <p:nvPr/>
        </p:nvSpPr>
        <p:spPr>
          <a:xfrm>
            <a:off x="7776261" y="621807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6</a:t>
            </a:r>
          </a:p>
        </p:txBody>
      </p:sp>
      <p:sp>
        <p:nvSpPr>
          <p:cNvPr id="9" name="TextBox 8">
            <a:extLst>
              <a:ext uri="{FF2B5EF4-FFF2-40B4-BE49-F238E27FC236}">
                <a16:creationId xmlns:a16="http://schemas.microsoft.com/office/drawing/2014/main" id="{BDF9AE6A-1876-459F-E3D2-304FEB2C4923}"/>
              </a:ext>
            </a:extLst>
          </p:cNvPr>
          <p:cNvSpPr txBox="1"/>
          <p:nvPr/>
        </p:nvSpPr>
        <p:spPr>
          <a:xfrm>
            <a:off x="7776261"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7</a:t>
            </a:r>
          </a:p>
        </p:txBody>
      </p:sp>
      <p:sp>
        <p:nvSpPr>
          <p:cNvPr id="10" name="TextBox 9">
            <a:extLst>
              <a:ext uri="{FF2B5EF4-FFF2-40B4-BE49-F238E27FC236}">
                <a16:creationId xmlns:a16="http://schemas.microsoft.com/office/drawing/2014/main" id="{DDB0FC48-5B01-525A-4254-AE3CC2A62EAB}"/>
              </a:ext>
            </a:extLst>
          </p:cNvPr>
          <p:cNvSpPr txBox="1"/>
          <p:nvPr/>
        </p:nvSpPr>
        <p:spPr>
          <a:xfrm>
            <a:off x="3821481"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8</a:t>
            </a:r>
          </a:p>
        </p:txBody>
      </p:sp>
      <p:sp>
        <p:nvSpPr>
          <p:cNvPr id="11" name="TextBox 10">
            <a:extLst>
              <a:ext uri="{FF2B5EF4-FFF2-40B4-BE49-F238E27FC236}">
                <a16:creationId xmlns:a16="http://schemas.microsoft.com/office/drawing/2014/main" id="{74EBBABB-F985-F358-BAEF-41F3405184BF}"/>
              </a:ext>
            </a:extLst>
          </p:cNvPr>
          <p:cNvSpPr txBox="1"/>
          <p:nvPr/>
        </p:nvSpPr>
        <p:spPr>
          <a:xfrm>
            <a:off x="7776261" y="10012109"/>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9</a:t>
            </a:r>
          </a:p>
        </p:txBody>
      </p:sp>
      <p:sp>
        <p:nvSpPr>
          <p:cNvPr id="12" name="Rectangle 11">
            <a:extLst>
              <a:ext uri="{FF2B5EF4-FFF2-40B4-BE49-F238E27FC236}">
                <a16:creationId xmlns:a16="http://schemas.microsoft.com/office/drawing/2014/main" id="{57E19205-2694-A724-7186-58A8EC2B0C6F}"/>
              </a:ext>
            </a:extLst>
          </p:cNvPr>
          <p:cNvSpPr/>
          <p:nvPr/>
        </p:nvSpPr>
        <p:spPr>
          <a:xfrm>
            <a:off x="1998551" y="0"/>
            <a:ext cx="8541496" cy="13716000"/>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914400"/>
            <a:r>
              <a:rPr lang="en-US" sz="3600" b="1" dirty="0">
                <a:solidFill>
                  <a:prstClr val="black"/>
                </a:solidFill>
                <a:latin typeface="Aptos" panose="02110004020202020204"/>
              </a:rPr>
              <a:t>Focus: The efficiency your business can derive through its activities.</a:t>
            </a:r>
          </a:p>
        </p:txBody>
      </p:sp>
      <p:sp>
        <p:nvSpPr>
          <p:cNvPr id="13" name="Rectangle 12">
            <a:extLst>
              <a:ext uri="{FF2B5EF4-FFF2-40B4-BE49-F238E27FC236}">
                <a16:creationId xmlns:a16="http://schemas.microsoft.com/office/drawing/2014/main" id="{516E97B5-9179-5C83-C8A1-CB93C02B9A75}"/>
              </a:ext>
            </a:extLst>
          </p:cNvPr>
          <p:cNvSpPr/>
          <p:nvPr/>
        </p:nvSpPr>
        <p:spPr>
          <a:xfrm>
            <a:off x="10711711" y="0"/>
            <a:ext cx="11875556" cy="13716000"/>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914400"/>
            <a:r>
              <a:rPr lang="en-US" sz="3600" b="1" dirty="0">
                <a:solidFill>
                  <a:prstClr val="black"/>
                </a:solidFill>
                <a:latin typeface="Aptos" panose="02110004020202020204"/>
              </a:rPr>
              <a:t>Focus: Generating value for the business.</a:t>
            </a:r>
          </a:p>
        </p:txBody>
      </p:sp>
    </p:spTree>
    <p:extLst>
      <p:ext uri="{BB962C8B-B14F-4D97-AF65-F5344CB8AC3E}">
        <p14:creationId xmlns:p14="http://schemas.microsoft.com/office/powerpoint/2010/main" val="23605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siness Models: Toolkit to Design a Disruptive Company">
            <a:extLst>
              <a:ext uri="{FF2B5EF4-FFF2-40B4-BE49-F238E27FC236}">
                <a16:creationId xmlns:a16="http://schemas.microsoft.com/office/drawing/2014/main" id="{7D024BEE-818D-77DB-26F7-BF73861C2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552" y="266919"/>
            <a:ext cx="21218902" cy="12135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9A7814-07B0-E4F8-7279-974411605C69}"/>
              </a:ext>
            </a:extLst>
          </p:cNvPr>
          <p:cNvSpPr/>
          <p:nvPr/>
        </p:nvSpPr>
        <p:spPr>
          <a:xfrm>
            <a:off x="10821988"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cxnSp>
        <p:nvCxnSpPr>
          <p:cNvPr id="4" name="Straight Arrow Connector 3">
            <a:extLst>
              <a:ext uri="{FF2B5EF4-FFF2-40B4-BE49-F238E27FC236}">
                <a16:creationId xmlns:a16="http://schemas.microsoft.com/office/drawing/2014/main" id="{C17C5720-A540-F98C-D408-4F52D763BC46}"/>
              </a:ext>
            </a:extLst>
          </p:cNvPr>
          <p:cNvCxnSpPr>
            <a:cxnSpLocks/>
          </p:cNvCxnSpPr>
          <p:nvPr/>
        </p:nvCxnSpPr>
        <p:spPr>
          <a:xfrm>
            <a:off x="14087702" y="5111338"/>
            <a:ext cx="4057010" cy="0"/>
          </a:xfrm>
          <a:prstGeom prst="straightConnector1">
            <a:avLst/>
          </a:prstGeom>
          <a:ln w="1905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88F9BA-6A14-DC65-39ED-2984D3D3511F}"/>
              </a:ext>
            </a:extLst>
          </p:cNvPr>
          <p:cNvSpPr txBox="1"/>
          <p:nvPr/>
        </p:nvSpPr>
        <p:spPr>
          <a:xfrm>
            <a:off x="785358" y="1894114"/>
            <a:ext cx="7666182" cy="1117228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r>
              <a:rPr lang="en-US" sz="4800" dirty="0">
                <a:solidFill>
                  <a:prstClr val="black"/>
                </a:solidFill>
                <a:latin typeface="Poppins" panose="00000500000000000000" pitchFamily="2" charset="0"/>
                <a:cs typeface="Poppins" panose="00000500000000000000" pitchFamily="2" charset="0"/>
              </a:rPr>
              <a:t>The </a:t>
            </a:r>
            <a:r>
              <a:rPr lang="en-US" sz="4800" b="1" dirty="0">
                <a:solidFill>
                  <a:prstClr val="black"/>
                </a:solidFill>
                <a:latin typeface="Poppins" panose="00000500000000000000" pitchFamily="2" charset="0"/>
                <a:cs typeface="Poppins" panose="00000500000000000000" pitchFamily="2" charset="0"/>
              </a:rPr>
              <a:t>Business Model Canvas</a:t>
            </a:r>
            <a:r>
              <a:rPr lang="en-US" sz="4800" dirty="0">
                <a:solidFill>
                  <a:prstClr val="black"/>
                </a:solidFill>
                <a:latin typeface="Poppins" panose="00000500000000000000" pitchFamily="2" charset="0"/>
                <a:cs typeface="Poppins" panose="00000500000000000000" pitchFamily="2" charset="0"/>
              </a:rPr>
              <a:t> is a tool that helps entrepreneurs visualize how their business creates, delivers, and captures value. </a:t>
            </a:r>
          </a:p>
          <a:p>
            <a:pPr defTabSz="914400"/>
            <a:endParaRPr lang="en-US" sz="4800" i="1" dirty="0">
              <a:solidFill>
                <a:prstClr val="black"/>
              </a:solidFill>
              <a:latin typeface="Poppins" panose="00000500000000000000" pitchFamily="2" charset="0"/>
              <a:cs typeface="Poppins" panose="00000500000000000000" pitchFamily="2" charset="0"/>
            </a:endParaRPr>
          </a:p>
          <a:p>
            <a:pPr defTabSz="914400"/>
            <a:r>
              <a:rPr lang="en-US" sz="4800" dirty="0">
                <a:solidFill>
                  <a:prstClr val="black"/>
                </a:solidFill>
                <a:latin typeface="Poppins" panose="00000500000000000000" pitchFamily="2" charset="0"/>
                <a:cs typeface="Poppins" panose="00000500000000000000" pitchFamily="2" charset="0"/>
              </a:rPr>
              <a:t>In this lecture, we will focus on </a:t>
            </a:r>
            <a:r>
              <a:rPr lang="en-US" sz="4800" b="1" dirty="0">
                <a:solidFill>
                  <a:prstClr val="black"/>
                </a:solidFill>
                <a:latin typeface="Poppins" panose="00000500000000000000" pitchFamily="2" charset="0"/>
                <a:cs typeface="Poppins" panose="00000500000000000000" pitchFamily="2" charset="0"/>
              </a:rPr>
              <a:t>Customer Segments</a:t>
            </a:r>
            <a:r>
              <a:rPr lang="en-US" sz="4800" dirty="0">
                <a:solidFill>
                  <a:prstClr val="black"/>
                </a:solidFill>
                <a:latin typeface="Poppins" panose="00000500000000000000" pitchFamily="2" charset="0"/>
                <a:cs typeface="Poppins" panose="00000500000000000000" pitchFamily="2" charset="0"/>
              </a:rPr>
              <a:t> (who you’re selling to) and </a:t>
            </a:r>
            <a:r>
              <a:rPr lang="en-US" sz="4800" b="1" dirty="0">
                <a:solidFill>
                  <a:prstClr val="black"/>
                </a:solidFill>
                <a:latin typeface="Poppins" panose="00000500000000000000" pitchFamily="2" charset="0"/>
                <a:cs typeface="Poppins" panose="00000500000000000000" pitchFamily="2" charset="0"/>
              </a:rPr>
              <a:t>Value Proposition</a:t>
            </a:r>
            <a:r>
              <a:rPr lang="en-US" sz="4800" dirty="0">
                <a:solidFill>
                  <a:prstClr val="black"/>
                </a:solidFill>
                <a:latin typeface="Poppins" panose="00000500000000000000" pitchFamily="2" charset="0"/>
                <a:cs typeface="Poppins" panose="00000500000000000000" pitchFamily="2" charset="0"/>
              </a:rPr>
              <a:t> (what you’re offering that makes customers care).</a:t>
            </a:r>
          </a:p>
        </p:txBody>
      </p:sp>
      <p:sp>
        <p:nvSpPr>
          <p:cNvPr id="7" name="Rectangle 6">
            <a:extLst>
              <a:ext uri="{FF2B5EF4-FFF2-40B4-BE49-F238E27FC236}">
                <a16:creationId xmlns:a16="http://schemas.microsoft.com/office/drawing/2014/main" id="{0569403C-22BC-8821-6DC2-6D1DC1E13259}"/>
              </a:ext>
            </a:extLst>
          </p:cNvPr>
          <p:cNvSpPr/>
          <p:nvPr/>
        </p:nvSpPr>
        <p:spPr>
          <a:xfrm>
            <a:off x="18361777"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Tree>
    <p:extLst>
      <p:ext uri="{BB962C8B-B14F-4D97-AF65-F5344CB8AC3E}">
        <p14:creationId xmlns:p14="http://schemas.microsoft.com/office/powerpoint/2010/main" val="6493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siness Models: Toolkit to Design a Disruptive Company">
            <a:extLst>
              <a:ext uri="{FF2B5EF4-FFF2-40B4-BE49-F238E27FC236}">
                <a16:creationId xmlns:a16="http://schemas.microsoft.com/office/drawing/2014/main" id="{7D024BEE-818D-77DB-26F7-BF73861C2509}"/>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artisticMarker/>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998552" y="266919"/>
            <a:ext cx="21218902" cy="12135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9A7814-07B0-E4F8-7279-974411605C69}"/>
              </a:ext>
            </a:extLst>
          </p:cNvPr>
          <p:cNvSpPr/>
          <p:nvPr/>
        </p:nvSpPr>
        <p:spPr>
          <a:xfrm>
            <a:off x="10821988"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prstClr val="white"/>
                </a:solidFill>
                <a:latin typeface="Aptos" panose="02110004020202020204"/>
              </a:rPr>
              <a:t>Value Proposition</a:t>
            </a:r>
          </a:p>
        </p:txBody>
      </p:sp>
      <p:cxnSp>
        <p:nvCxnSpPr>
          <p:cNvPr id="4" name="Straight Arrow Connector 3">
            <a:extLst>
              <a:ext uri="{FF2B5EF4-FFF2-40B4-BE49-F238E27FC236}">
                <a16:creationId xmlns:a16="http://schemas.microsoft.com/office/drawing/2014/main" id="{C17C5720-A540-F98C-D408-4F52D763BC46}"/>
              </a:ext>
            </a:extLst>
          </p:cNvPr>
          <p:cNvCxnSpPr>
            <a:cxnSpLocks/>
          </p:cNvCxnSpPr>
          <p:nvPr/>
        </p:nvCxnSpPr>
        <p:spPr>
          <a:xfrm>
            <a:off x="14087702" y="5111338"/>
            <a:ext cx="4057010" cy="0"/>
          </a:xfrm>
          <a:prstGeom prst="straightConnector1">
            <a:avLst/>
          </a:prstGeom>
          <a:ln w="1905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88F9BA-6A14-DC65-39ED-2984D3D3511F}"/>
              </a:ext>
            </a:extLst>
          </p:cNvPr>
          <p:cNvSpPr txBox="1"/>
          <p:nvPr/>
        </p:nvSpPr>
        <p:spPr>
          <a:xfrm>
            <a:off x="1085077" y="785928"/>
            <a:ext cx="8881228" cy="11603176"/>
          </a:xfrm>
          <a:prstGeom prst="rect">
            <a:avLst/>
          </a:prstGeom>
          <a:ln w="57150"/>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r>
              <a:rPr lang="en-US" sz="4400" dirty="0">
                <a:solidFill>
                  <a:prstClr val="black"/>
                </a:solidFill>
                <a:latin typeface="Poppins" panose="00000500000000000000" pitchFamily="2" charset="0"/>
                <a:cs typeface="Poppins" panose="00000500000000000000" pitchFamily="2" charset="0"/>
              </a:rPr>
              <a:t>Suppose you own a </a:t>
            </a:r>
            <a:r>
              <a:rPr lang="en-US" sz="4400" b="1" dirty="0">
                <a:solidFill>
                  <a:prstClr val="black"/>
                </a:solidFill>
                <a:latin typeface="Poppins" panose="00000500000000000000" pitchFamily="2" charset="0"/>
                <a:cs typeface="Poppins" panose="00000500000000000000" pitchFamily="2" charset="0"/>
              </a:rPr>
              <a:t>farm-to-table </a:t>
            </a:r>
            <a:r>
              <a:rPr lang="en-US" sz="4400" dirty="0">
                <a:solidFill>
                  <a:prstClr val="black"/>
                </a:solidFill>
                <a:latin typeface="Poppins" panose="00000500000000000000" pitchFamily="2" charset="0"/>
                <a:cs typeface="Poppins" panose="00000500000000000000" pitchFamily="2" charset="0"/>
              </a:rPr>
              <a:t>business. </a:t>
            </a:r>
          </a:p>
          <a:p>
            <a:pPr marL="685800" indent="-685800" defTabSz="914400">
              <a:buFont typeface="Arial" panose="020B0604020202020204" pitchFamily="34" charset="0"/>
              <a:buChar char="•"/>
            </a:pPr>
            <a:r>
              <a:rPr lang="en-US" sz="4400" dirty="0">
                <a:solidFill>
                  <a:prstClr val="black"/>
                </a:solidFill>
                <a:latin typeface="Poppins" panose="00000500000000000000" pitchFamily="2" charset="0"/>
                <a:cs typeface="Poppins" panose="00000500000000000000" pitchFamily="2" charset="0"/>
              </a:rPr>
              <a:t>The </a:t>
            </a:r>
            <a:r>
              <a:rPr lang="en-US" sz="4400" b="1" dirty="0">
                <a:solidFill>
                  <a:prstClr val="black"/>
                </a:solidFill>
                <a:latin typeface="Poppins" panose="00000500000000000000" pitchFamily="2" charset="0"/>
                <a:cs typeface="Poppins" panose="00000500000000000000" pitchFamily="2" charset="0"/>
              </a:rPr>
              <a:t>Customer Segment</a:t>
            </a:r>
            <a:r>
              <a:rPr lang="en-US" sz="4400" dirty="0">
                <a:solidFill>
                  <a:prstClr val="black"/>
                </a:solidFill>
                <a:latin typeface="Poppins" panose="00000500000000000000" pitchFamily="2" charset="0"/>
                <a:cs typeface="Poppins" panose="00000500000000000000" pitchFamily="2" charset="0"/>
              </a:rPr>
              <a:t> could be local restaurants looking for fresh, organic produce. </a:t>
            </a:r>
          </a:p>
          <a:p>
            <a:pPr marL="685800" indent="-685800" defTabSz="914400">
              <a:buFont typeface="Arial" panose="020B0604020202020204" pitchFamily="34" charset="0"/>
              <a:buChar char="•"/>
            </a:pPr>
            <a:r>
              <a:rPr lang="en-US" sz="4400" dirty="0">
                <a:solidFill>
                  <a:prstClr val="black"/>
                </a:solidFill>
                <a:latin typeface="Poppins" panose="00000500000000000000" pitchFamily="2" charset="0"/>
                <a:cs typeface="Poppins" panose="00000500000000000000" pitchFamily="2" charset="0"/>
              </a:rPr>
              <a:t>The </a:t>
            </a:r>
            <a:r>
              <a:rPr lang="en-US" sz="4400" b="1" dirty="0">
                <a:solidFill>
                  <a:prstClr val="black"/>
                </a:solidFill>
                <a:latin typeface="Poppins" panose="00000500000000000000" pitchFamily="2" charset="0"/>
                <a:cs typeface="Poppins" panose="00000500000000000000" pitchFamily="2" charset="0"/>
              </a:rPr>
              <a:t>Value Proposition</a:t>
            </a:r>
            <a:r>
              <a:rPr lang="en-US" sz="4400" dirty="0">
                <a:solidFill>
                  <a:prstClr val="black"/>
                </a:solidFill>
                <a:latin typeface="Poppins" panose="00000500000000000000" pitchFamily="2" charset="0"/>
                <a:cs typeface="Poppins" panose="00000500000000000000" pitchFamily="2" charset="0"/>
              </a:rPr>
              <a:t> is that your farm delivers veggies that are fresher, pesticide-free, and more sustainable than big suppliers. </a:t>
            </a:r>
          </a:p>
          <a:p>
            <a:pPr marL="685800" indent="-685800" defTabSz="914400">
              <a:buFont typeface="Arial" panose="020B0604020202020204" pitchFamily="34" charset="0"/>
              <a:buChar char="•"/>
            </a:pPr>
            <a:endParaRPr lang="en-US" sz="4400" dirty="0">
              <a:solidFill>
                <a:prstClr val="black"/>
              </a:solidFill>
              <a:latin typeface="Poppins" panose="00000500000000000000" pitchFamily="2" charset="0"/>
              <a:cs typeface="Poppins" panose="00000500000000000000" pitchFamily="2" charset="0"/>
            </a:endParaRPr>
          </a:p>
          <a:p>
            <a:pPr defTabSz="914400"/>
            <a:r>
              <a:rPr lang="en-US" sz="4400" dirty="0">
                <a:solidFill>
                  <a:prstClr val="black"/>
                </a:solidFill>
                <a:latin typeface="Poppins" panose="00000500000000000000" pitchFamily="2" charset="0"/>
                <a:cs typeface="Poppins" panose="00000500000000000000" pitchFamily="2" charset="0"/>
              </a:rPr>
              <a:t>This gives restaurants a story to tell on their menus, which is a big selling point to eco-conscious diners.</a:t>
            </a:r>
          </a:p>
        </p:txBody>
      </p:sp>
      <p:sp>
        <p:nvSpPr>
          <p:cNvPr id="8" name="Rectangle 7">
            <a:extLst>
              <a:ext uri="{FF2B5EF4-FFF2-40B4-BE49-F238E27FC236}">
                <a16:creationId xmlns:a16="http://schemas.microsoft.com/office/drawing/2014/main" id="{4C993FDD-02C3-D76E-BEF8-EABC1AADA8F5}"/>
              </a:ext>
            </a:extLst>
          </p:cNvPr>
          <p:cNvSpPr/>
          <p:nvPr/>
        </p:nvSpPr>
        <p:spPr>
          <a:xfrm>
            <a:off x="18337715"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prstClr val="white"/>
                </a:solidFill>
                <a:latin typeface="Aptos" panose="02110004020202020204"/>
              </a:rPr>
              <a:t>Customer Segments (“Profiles”)</a:t>
            </a:r>
          </a:p>
        </p:txBody>
      </p:sp>
    </p:spTree>
    <p:extLst>
      <p:ext uri="{BB962C8B-B14F-4D97-AF65-F5344CB8AC3E}">
        <p14:creationId xmlns:p14="http://schemas.microsoft.com/office/powerpoint/2010/main" val="1760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3E7CA-DFF1-9801-9A66-8EFFF623DD17}"/>
              </a:ext>
            </a:extLst>
          </p:cNvPr>
          <p:cNvSpPr>
            <a:spLocks noGrp="1"/>
          </p:cNvSpPr>
          <p:nvPr>
            <p:ph idx="1"/>
          </p:nvPr>
        </p:nvSpPr>
        <p:spPr>
          <a:xfrm>
            <a:off x="1676619" y="1701209"/>
            <a:ext cx="21033938" cy="10652717"/>
          </a:xfrm>
        </p:spPr>
        <p:txBody>
          <a:bodyPr>
            <a:normAutofit lnSpcReduction="10000"/>
          </a:bodyPr>
          <a:lstStyle/>
          <a:p>
            <a:pPr marL="0" indent="0">
              <a:lnSpc>
                <a:spcPct val="120000"/>
              </a:lnSpc>
              <a:buNone/>
            </a:pPr>
            <a:r>
              <a:rPr lang="en-US" sz="9600" b="1" dirty="0">
                <a:latin typeface="Poppins" panose="00000500000000000000" pitchFamily="2" charset="0"/>
                <a:cs typeface="Poppins" panose="00000500000000000000" pitchFamily="2" charset="0"/>
              </a:rPr>
              <a:t>Business Model</a:t>
            </a:r>
            <a:r>
              <a:rPr lang="en-US" sz="9600" dirty="0">
                <a:latin typeface="Poppins" panose="00000500000000000000" pitchFamily="2" charset="0"/>
                <a:cs typeface="Poppins" panose="00000500000000000000" pitchFamily="2" charset="0"/>
              </a:rPr>
              <a:t>: helps you create value for your </a:t>
            </a:r>
            <a:r>
              <a:rPr lang="en-US" sz="9600" i="1" dirty="0">
                <a:latin typeface="Poppins" panose="00000500000000000000" pitchFamily="2" charset="0"/>
                <a:cs typeface="Poppins" panose="00000500000000000000" pitchFamily="2" charset="0"/>
              </a:rPr>
              <a:t>business</a:t>
            </a:r>
          </a:p>
          <a:p>
            <a:pPr marL="7315200" lvl="8" indent="0">
              <a:lnSpc>
                <a:spcPct val="120000"/>
              </a:lnSpc>
              <a:buNone/>
            </a:pPr>
            <a:r>
              <a:rPr lang="en-US" sz="8000" u="sng" dirty="0">
                <a:latin typeface="Poppins" panose="00000500000000000000" pitchFamily="2" charset="0"/>
                <a:cs typeface="Poppins" panose="00000500000000000000" pitchFamily="2" charset="0"/>
              </a:rPr>
              <a:t>versus</a:t>
            </a:r>
          </a:p>
          <a:p>
            <a:pPr marL="0" indent="0">
              <a:lnSpc>
                <a:spcPct val="120000"/>
              </a:lnSpc>
              <a:buNone/>
            </a:pPr>
            <a:r>
              <a:rPr lang="en-US" sz="9600" b="1" dirty="0">
                <a:latin typeface="Poppins" panose="00000500000000000000" pitchFamily="2" charset="0"/>
                <a:cs typeface="Poppins" panose="00000500000000000000" pitchFamily="2" charset="0"/>
              </a:rPr>
              <a:t>Value Proposition</a:t>
            </a:r>
            <a:r>
              <a:rPr lang="en-US" sz="9600" dirty="0">
                <a:latin typeface="Poppins" panose="00000500000000000000" pitchFamily="2" charset="0"/>
                <a:cs typeface="Poppins" panose="00000500000000000000" pitchFamily="2" charset="0"/>
              </a:rPr>
              <a:t>: helps you create value for your </a:t>
            </a:r>
            <a:r>
              <a:rPr lang="en-US" sz="9600" i="1" dirty="0">
                <a:latin typeface="Poppins" panose="00000500000000000000" pitchFamily="2" charset="0"/>
                <a:cs typeface="Poppins" panose="00000500000000000000" pitchFamily="2" charset="0"/>
              </a:rPr>
              <a:t>customer</a:t>
            </a:r>
          </a:p>
          <a:p>
            <a:pPr lvl="1">
              <a:lnSpc>
                <a:spcPct val="120000"/>
              </a:lnSpc>
            </a:pPr>
            <a:r>
              <a:rPr lang="en-US" sz="5400" dirty="0">
                <a:latin typeface="Poppins" panose="00000500000000000000" pitchFamily="2" charset="0"/>
                <a:cs typeface="Poppins" panose="00000500000000000000" pitchFamily="2" charset="0"/>
              </a:rPr>
              <a:t>Describes the benefits customers can expect from your product/service</a:t>
            </a:r>
          </a:p>
          <a:p>
            <a:pPr>
              <a:lnSpc>
                <a:spcPct val="120000"/>
              </a:lnSpc>
            </a:pPr>
            <a:endParaRPr lang="en-US" sz="4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5809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D7F4-725D-7D2F-DB48-5965A8F17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5832E-B315-AEE1-62BC-192685E5E655}"/>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27823206-6DA5-9CF5-C442-6FBE23C5BC9D}"/>
              </a:ext>
            </a:extLst>
          </p:cNvPr>
          <p:cNvSpPr>
            <a:spLocks noGrp="1"/>
          </p:cNvSpPr>
          <p:nvPr>
            <p:ph idx="1"/>
          </p:nvPr>
        </p:nvSpPr>
        <p:spPr>
          <a:xfrm>
            <a:off x="953811" y="3163824"/>
            <a:ext cx="22486758" cy="5632311"/>
          </a:xfrm>
        </p:spPr>
        <p:txBody>
          <a:bodyPr/>
          <a:lstStyle/>
          <a:p>
            <a:pPr marL="914400" indent="-914400">
              <a:buFont typeface="+mj-lt"/>
              <a:buAutoNum type="arabicPeriod"/>
            </a:pPr>
            <a:r>
              <a:rPr lang="en-US" dirty="0">
                <a:solidFill>
                  <a:schemeClr val="bg1">
                    <a:lumMod val="85000"/>
                  </a:schemeClr>
                </a:solidFill>
              </a:rPr>
              <a:t>Components of the BMC</a:t>
            </a:r>
          </a:p>
          <a:p>
            <a:pPr marL="914400" indent="-914400">
              <a:buFont typeface="+mj-lt"/>
              <a:buAutoNum type="arabicPeriod"/>
            </a:pPr>
            <a:r>
              <a:rPr lang="en-US" b="1" dirty="0"/>
              <a:t>Customer Segmentation</a:t>
            </a:r>
          </a:p>
          <a:p>
            <a:pPr marL="1571624" lvl="1" indent="-914400"/>
            <a:r>
              <a:rPr lang="en-US" b="1" dirty="0"/>
              <a:t>Customer Jobs, Pains, and Gains</a:t>
            </a:r>
          </a:p>
          <a:p>
            <a:pPr marL="914400" indent="-914400">
              <a:buFont typeface="+mj-lt"/>
              <a:buAutoNum type="arabicPeriod"/>
            </a:pPr>
            <a:r>
              <a:rPr lang="en-US" dirty="0">
                <a:solidFill>
                  <a:schemeClr val="bg1">
                    <a:lumMod val="85000"/>
                  </a:schemeClr>
                </a:solidFill>
              </a:rPr>
              <a:t>Value Propositions</a:t>
            </a:r>
          </a:p>
          <a:p>
            <a:pPr marL="914400" indent="-914400">
              <a:buFont typeface="+mj-lt"/>
              <a:buAutoNum type="arabicPeriod"/>
            </a:pPr>
            <a:r>
              <a:rPr lang="en-US" dirty="0">
                <a:solidFill>
                  <a:schemeClr val="bg1">
                    <a:lumMod val="85000"/>
                  </a:schemeClr>
                </a:solidFill>
              </a:rPr>
              <a:t>Product and Service Fit</a:t>
            </a:r>
          </a:p>
          <a:p>
            <a:pPr marL="1571624" lvl="1" indent="-914400"/>
            <a:r>
              <a:rPr lang="en-US" dirty="0">
                <a:solidFill>
                  <a:schemeClr val="bg1">
                    <a:lumMod val="85000"/>
                  </a:schemeClr>
                </a:solidFill>
              </a:rPr>
              <a:t>Pain Relievers, Gain Creators</a:t>
            </a:r>
          </a:p>
        </p:txBody>
      </p:sp>
      <p:sp>
        <p:nvSpPr>
          <p:cNvPr id="4" name="Slide Number Placeholder 3">
            <a:extLst>
              <a:ext uri="{FF2B5EF4-FFF2-40B4-BE49-F238E27FC236}">
                <a16:creationId xmlns:a16="http://schemas.microsoft.com/office/drawing/2014/main" id="{8D2CCC67-D989-34A2-D1B0-B55A3F9BE3A2}"/>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19</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105899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799" y="4057234"/>
            <a:ext cx="19901577" cy="5601533"/>
          </a:xfrm>
        </p:spPr>
        <p:txBody>
          <a:bodyPr/>
          <a:lstStyle/>
          <a:p>
            <a:r>
              <a:rPr lang="en-US" i="1" dirty="0"/>
              <a:t>Don’t find customers for your product. Find products for your customers.</a:t>
            </a:r>
            <a:br>
              <a:rPr lang="en-US" dirty="0"/>
            </a:br>
            <a:br>
              <a:rPr lang="en-US" sz="4400" dirty="0"/>
            </a:br>
            <a:r>
              <a:rPr lang="en-US" sz="4400" dirty="0"/>
              <a:t>-Seth Godin (American author, marketing expert, entrepreneur)</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6AE-CADE-C6BA-07ED-D6ADB271854B}"/>
              </a:ext>
            </a:extLst>
          </p:cNvPr>
          <p:cNvSpPr>
            <a:spLocks noGrp="1"/>
          </p:cNvSpPr>
          <p:nvPr>
            <p:ph type="title"/>
          </p:nvPr>
        </p:nvSpPr>
        <p:spPr/>
        <p:txBody>
          <a:bodyPr/>
          <a:lstStyle/>
          <a:p>
            <a:r>
              <a:rPr lang="en-US" dirty="0">
                <a:solidFill>
                  <a:schemeClr val="accent3"/>
                </a:solidFill>
              </a:rPr>
              <a:t>Customer Segments</a:t>
            </a:r>
          </a:p>
        </p:txBody>
      </p:sp>
      <p:sp>
        <p:nvSpPr>
          <p:cNvPr id="3" name="Content Placeholder 2">
            <a:extLst>
              <a:ext uri="{FF2B5EF4-FFF2-40B4-BE49-F238E27FC236}">
                <a16:creationId xmlns:a16="http://schemas.microsoft.com/office/drawing/2014/main" id="{3984181C-7A7A-FFF5-D3C0-3AE96FBA5743}"/>
              </a:ext>
            </a:extLst>
          </p:cNvPr>
          <p:cNvSpPr>
            <a:spLocks noGrp="1"/>
          </p:cNvSpPr>
          <p:nvPr>
            <p:ph idx="1"/>
          </p:nvPr>
        </p:nvSpPr>
        <p:spPr>
          <a:xfrm>
            <a:off x="953811" y="3163823"/>
            <a:ext cx="22486758" cy="8446929"/>
          </a:xfrm>
        </p:spPr>
        <p:txBody>
          <a:bodyPr>
            <a:normAutofit/>
          </a:bodyPr>
          <a:lstStyle/>
          <a:p>
            <a:pPr marL="0" indent="0">
              <a:buNone/>
            </a:pPr>
            <a:r>
              <a:rPr lang="en-US" b="1" dirty="0"/>
              <a:t>Define the different groups of people or organizations you aim to reach and serve.</a:t>
            </a:r>
          </a:p>
          <a:p>
            <a:pPr marL="0" indent="0">
              <a:buNone/>
            </a:pPr>
            <a:endParaRPr lang="en-US" b="1" dirty="0"/>
          </a:p>
          <a:p>
            <a:pPr marL="0" indent="0">
              <a:buNone/>
            </a:pPr>
            <a:r>
              <a:rPr lang="en-US" u="sng" dirty="0"/>
              <a:t>For whom are you creating value?</a:t>
            </a:r>
            <a:endParaRPr lang="en-US" b="1" u="sng" dirty="0"/>
          </a:p>
          <a:p>
            <a:r>
              <a:rPr lang="en-US" dirty="0"/>
              <a:t>Who are your most important customers?</a:t>
            </a:r>
          </a:p>
          <a:p>
            <a:r>
              <a:rPr lang="en-US" dirty="0"/>
              <a:t>Who will love your product / service the most?</a:t>
            </a:r>
          </a:p>
          <a:p>
            <a:r>
              <a:rPr lang="en-US" dirty="0"/>
              <a:t>What are your customer archetypes?</a:t>
            </a:r>
          </a:p>
          <a:p>
            <a:r>
              <a:rPr lang="en-US" dirty="0"/>
              <a:t>What demographic are you trying to reach? </a:t>
            </a:r>
          </a:p>
          <a:p>
            <a:r>
              <a:rPr lang="en-US" dirty="0"/>
              <a:t>What is their age, gender, lifestyle, motivation?</a:t>
            </a:r>
          </a:p>
        </p:txBody>
      </p:sp>
    </p:spTree>
    <p:extLst>
      <p:ext uri="{BB962C8B-B14F-4D97-AF65-F5344CB8AC3E}">
        <p14:creationId xmlns:p14="http://schemas.microsoft.com/office/powerpoint/2010/main" val="206181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AB73-8E6F-E58E-6F33-F789DD59E9CD}"/>
              </a:ext>
            </a:extLst>
          </p:cNvPr>
          <p:cNvSpPr>
            <a:spLocks noGrp="1"/>
          </p:cNvSpPr>
          <p:nvPr>
            <p:ph type="title"/>
          </p:nvPr>
        </p:nvSpPr>
        <p:spPr/>
        <p:txBody>
          <a:bodyPr/>
          <a:lstStyle/>
          <a:p>
            <a:r>
              <a:rPr lang="en-US" dirty="0"/>
              <a:t>Breaking Down the Customer Segment Profile</a:t>
            </a:r>
          </a:p>
        </p:txBody>
      </p:sp>
      <p:sp>
        <p:nvSpPr>
          <p:cNvPr id="3" name="Content Placeholder 2">
            <a:extLst>
              <a:ext uri="{FF2B5EF4-FFF2-40B4-BE49-F238E27FC236}">
                <a16:creationId xmlns:a16="http://schemas.microsoft.com/office/drawing/2014/main" id="{DAB4849F-3855-C189-43D9-BEF43F220519}"/>
              </a:ext>
            </a:extLst>
          </p:cNvPr>
          <p:cNvSpPr>
            <a:spLocks noGrp="1"/>
          </p:cNvSpPr>
          <p:nvPr>
            <p:ph idx="1"/>
          </p:nvPr>
        </p:nvSpPr>
        <p:spPr>
          <a:xfrm>
            <a:off x="953811" y="3732245"/>
            <a:ext cx="22486758" cy="8218749"/>
          </a:xfrm>
        </p:spPr>
        <p:txBody>
          <a:bodyPr>
            <a:normAutofit/>
          </a:bodyPr>
          <a:lstStyle/>
          <a:p>
            <a:pPr marL="0" indent="0">
              <a:buNone/>
            </a:pPr>
            <a:r>
              <a:rPr lang="en-US" dirty="0"/>
              <a:t>Brainstorm these three areas:</a:t>
            </a:r>
          </a:p>
          <a:p>
            <a:pPr marL="1828800" lvl="1" indent="-914400">
              <a:buFont typeface="+mj-lt"/>
              <a:buAutoNum type="arabicPeriod"/>
            </a:pPr>
            <a:r>
              <a:rPr lang="en-US" dirty="0"/>
              <a:t>Customer Jobs</a:t>
            </a:r>
          </a:p>
          <a:p>
            <a:pPr marL="1828800" lvl="1" indent="-914400">
              <a:buFont typeface="+mj-lt"/>
              <a:buAutoNum type="arabicPeriod"/>
            </a:pPr>
            <a:r>
              <a:rPr lang="en-US" dirty="0"/>
              <a:t>Pains</a:t>
            </a:r>
          </a:p>
          <a:p>
            <a:pPr marL="1828800" lvl="1" indent="-914400">
              <a:buFont typeface="+mj-lt"/>
              <a:buAutoNum type="arabicPeriod"/>
            </a:pPr>
            <a:r>
              <a:rPr lang="en-US" dirty="0"/>
              <a:t>Gains</a:t>
            </a:r>
          </a:p>
          <a:p>
            <a:pPr lvl="1"/>
            <a:endParaRPr lang="en-US" dirty="0"/>
          </a:p>
          <a:p>
            <a:pPr marL="0" indent="0">
              <a:buNone/>
            </a:pPr>
            <a:r>
              <a:rPr lang="en-US" dirty="0"/>
              <a:t>Then rank pains/gains by:</a:t>
            </a:r>
          </a:p>
          <a:p>
            <a:pPr lvl="1"/>
            <a:r>
              <a:rPr lang="en-US" dirty="0"/>
              <a:t>Job Importance: “Important” to “Insignificant”</a:t>
            </a:r>
          </a:p>
          <a:p>
            <a:pPr lvl="1"/>
            <a:r>
              <a:rPr lang="en-US" dirty="0"/>
              <a:t>Pain Severity: “Extreme” to “Moderate”</a:t>
            </a:r>
          </a:p>
          <a:p>
            <a:pPr lvl="1"/>
            <a:r>
              <a:rPr lang="en-US" dirty="0"/>
              <a:t>Gain relevance: “Essential” to “Nice to Have”</a:t>
            </a:r>
          </a:p>
          <a:p>
            <a:endParaRPr lang="en-US" dirty="0"/>
          </a:p>
        </p:txBody>
      </p:sp>
    </p:spTree>
    <p:extLst>
      <p:ext uri="{BB962C8B-B14F-4D97-AF65-F5344CB8AC3E}">
        <p14:creationId xmlns:p14="http://schemas.microsoft.com/office/powerpoint/2010/main" val="68465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fontScale="90000"/>
          </a:bodyPr>
          <a:lstStyle/>
          <a:p>
            <a:r>
              <a:rPr lang="en-US" dirty="0">
                <a:solidFill>
                  <a:schemeClr val="bg1">
                    <a:lumMod val="50000"/>
                  </a:schemeClr>
                </a:solidFill>
              </a:rPr>
              <a:t>Example: Nestlé Foods </a:t>
            </a:r>
            <a:r>
              <a:rPr lang="en-US" b="1" dirty="0"/>
              <a:t>Customer Segmentation</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493" y="3269004"/>
            <a:ext cx="20903184"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84084" y="3076352"/>
            <a:ext cx="3746914" cy="219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3247928234"/>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59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4FF8-C7AC-9D7C-7E07-9C6405FA7702}"/>
              </a:ext>
            </a:extLst>
          </p:cNvPr>
          <p:cNvSpPr>
            <a:spLocks noGrp="1"/>
          </p:cNvSpPr>
          <p:nvPr>
            <p:ph type="title"/>
          </p:nvPr>
        </p:nvSpPr>
        <p:spPr/>
        <p:txBody>
          <a:bodyPr/>
          <a:lstStyle/>
          <a:p>
            <a:r>
              <a:rPr lang="en-US" dirty="0"/>
              <a:t>1. Customer Jobs</a:t>
            </a:r>
          </a:p>
        </p:txBody>
      </p:sp>
      <p:sp>
        <p:nvSpPr>
          <p:cNvPr id="3" name="Content Placeholder 2">
            <a:extLst>
              <a:ext uri="{FF2B5EF4-FFF2-40B4-BE49-F238E27FC236}">
                <a16:creationId xmlns:a16="http://schemas.microsoft.com/office/drawing/2014/main" id="{E678CCC0-EE46-774E-54B9-1BF54CACD362}"/>
              </a:ext>
            </a:extLst>
          </p:cNvPr>
          <p:cNvSpPr>
            <a:spLocks noGrp="1"/>
          </p:cNvSpPr>
          <p:nvPr>
            <p:ph idx="1"/>
          </p:nvPr>
        </p:nvSpPr>
        <p:spPr>
          <a:xfrm>
            <a:off x="953811" y="3163823"/>
            <a:ext cx="22486758" cy="8787172"/>
          </a:xfrm>
        </p:spPr>
        <p:txBody>
          <a:bodyPr>
            <a:normAutofit lnSpcReduction="10000"/>
          </a:bodyPr>
          <a:lstStyle/>
          <a:p>
            <a:pPr marL="0" indent="0">
              <a:lnSpc>
                <a:spcPct val="120000"/>
              </a:lnSpc>
              <a:buNone/>
            </a:pPr>
            <a:r>
              <a:rPr lang="en-US" b="1" dirty="0">
                <a:solidFill>
                  <a:schemeClr val="accent5"/>
                </a:solidFill>
              </a:rPr>
              <a:t>Customer jobs</a:t>
            </a:r>
            <a:r>
              <a:rPr lang="en-US" dirty="0">
                <a:solidFill>
                  <a:schemeClr val="accent5"/>
                </a:solidFill>
              </a:rPr>
              <a:t> describe the tasks customers want to get done, the problems they are trying to solve, or the needs they want to fulfill.</a:t>
            </a:r>
          </a:p>
          <a:p>
            <a:pPr marL="0" indent="0">
              <a:lnSpc>
                <a:spcPct val="120000"/>
              </a:lnSpc>
              <a:buNone/>
            </a:pPr>
            <a:r>
              <a:rPr lang="en-US" u="sng" dirty="0"/>
              <a:t>Three Main Jobs</a:t>
            </a:r>
          </a:p>
          <a:p>
            <a:pPr lvl="1">
              <a:lnSpc>
                <a:spcPct val="120000"/>
              </a:lnSpc>
            </a:pPr>
            <a:r>
              <a:rPr lang="en-US" b="1" dirty="0"/>
              <a:t>Functional</a:t>
            </a:r>
            <a:r>
              <a:rPr lang="en-US" dirty="0"/>
              <a:t>: When your customers try to perform or complete a specific task or solve a specific problem </a:t>
            </a:r>
          </a:p>
          <a:p>
            <a:pPr lvl="1">
              <a:lnSpc>
                <a:spcPct val="120000"/>
              </a:lnSpc>
            </a:pPr>
            <a:r>
              <a:rPr lang="en-US" b="1" dirty="0"/>
              <a:t>Social</a:t>
            </a:r>
            <a:r>
              <a:rPr lang="en-US" dirty="0"/>
              <a:t>: When your customers want to look good or gain power or status</a:t>
            </a:r>
          </a:p>
          <a:p>
            <a:pPr lvl="1">
              <a:lnSpc>
                <a:spcPct val="120000"/>
              </a:lnSpc>
            </a:pPr>
            <a:r>
              <a:rPr lang="en-US" b="1" dirty="0"/>
              <a:t>Personal / Emotional</a:t>
            </a:r>
            <a:r>
              <a:rPr lang="en-US" dirty="0"/>
              <a:t>: When your customers seek a specific emotional state, such as feeling good or secure.</a:t>
            </a:r>
          </a:p>
        </p:txBody>
      </p:sp>
    </p:spTree>
    <p:extLst>
      <p:ext uri="{BB962C8B-B14F-4D97-AF65-F5344CB8AC3E}">
        <p14:creationId xmlns:p14="http://schemas.microsoft.com/office/powerpoint/2010/main" val="361186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9B72-84EC-3171-14F9-ADDC56BD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5F046-43EC-116E-7C80-50F5F33123A4}"/>
              </a:ext>
            </a:extLst>
          </p:cNvPr>
          <p:cNvSpPr>
            <a:spLocks noGrp="1"/>
          </p:cNvSpPr>
          <p:nvPr>
            <p:ph type="title"/>
          </p:nvPr>
        </p:nvSpPr>
        <p:spPr/>
        <p:txBody>
          <a:bodyPr/>
          <a:lstStyle/>
          <a:p>
            <a:r>
              <a:rPr lang="en-US" dirty="0"/>
              <a:t>Supporting Jobs</a:t>
            </a:r>
          </a:p>
        </p:txBody>
      </p:sp>
      <p:sp>
        <p:nvSpPr>
          <p:cNvPr id="3" name="Content Placeholder 2">
            <a:extLst>
              <a:ext uri="{FF2B5EF4-FFF2-40B4-BE49-F238E27FC236}">
                <a16:creationId xmlns:a16="http://schemas.microsoft.com/office/drawing/2014/main" id="{CCE887F3-6CCD-EABE-E138-574FAA2F3A36}"/>
              </a:ext>
            </a:extLst>
          </p:cNvPr>
          <p:cNvSpPr>
            <a:spLocks noGrp="1"/>
          </p:cNvSpPr>
          <p:nvPr>
            <p:ph idx="1"/>
          </p:nvPr>
        </p:nvSpPr>
        <p:spPr>
          <a:xfrm>
            <a:off x="953811" y="3163823"/>
            <a:ext cx="22486758" cy="8787172"/>
          </a:xfrm>
        </p:spPr>
        <p:txBody>
          <a:bodyPr>
            <a:normAutofit/>
          </a:bodyPr>
          <a:lstStyle/>
          <a:p>
            <a:pPr marL="0" indent="0">
              <a:lnSpc>
                <a:spcPct val="120000"/>
              </a:lnSpc>
              <a:buNone/>
            </a:pPr>
            <a:r>
              <a:rPr lang="en-US" dirty="0"/>
              <a:t>Supporting jobs describe </a:t>
            </a:r>
            <a:r>
              <a:rPr lang="en-US" i="1" dirty="0"/>
              <a:t>how</a:t>
            </a:r>
            <a:r>
              <a:rPr lang="en-US" dirty="0"/>
              <a:t> customers choose, advocate for, or dispose of a product—complementing the main jobs they’re trying to get done.</a:t>
            </a:r>
          </a:p>
        </p:txBody>
      </p:sp>
      <p:graphicFrame>
        <p:nvGraphicFramePr>
          <p:cNvPr id="4" name="Table 3">
            <a:extLst>
              <a:ext uri="{FF2B5EF4-FFF2-40B4-BE49-F238E27FC236}">
                <a16:creationId xmlns:a16="http://schemas.microsoft.com/office/drawing/2014/main" id="{8A774748-898D-C321-6DED-D91F74D87B54}"/>
              </a:ext>
            </a:extLst>
          </p:cNvPr>
          <p:cNvGraphicFramePr>
            <a:graphicFrameLocks noGrp="1"/>
          </p:cNvGraphicFramePr>
          <p:nvPr>
            <p:extLst>
              <p:ext uri="{D42A27DB-BD31-4B8C-83A1-F6EECF244321}">
                <p14:modId xmlns:p14="http://schemas.microsoft.com/office/powerpoint/2010/main" val="274570394"/>
              </p:ext>
            </p:extLst>
          </p:nvPr>
        </p:nvGraphicFramePr>
        <p:xfrm>
          <a:off x="953811" y="6792780"/>
          <a:ext cx="22486759" cy="4873095"/>
        </p:xfrm>
        <a:graphic>
          <a:graphicData uri="http://schemas.openxmlformats.org/drawingml/2006/table">
            <a:tbl>
              <a:tblPr firstRow="1">
                <a:tableStyleId>{6E25E649-3F16-4E02-A733-19D2CDBF48F0}</a:tableStyleId>
              </a:tblPr>
              <a:tblGrid>
                <a:gridCol w="5745569">
                  <a:extLst>
                    <a:ext uri="{9D8B030D-6E8A-4147-A177-3AD203B41FA5}">
                      <a16:colId xmlns:a16="http://schemas.microsoft.com/office/drawing/2014/main" val="2934311993"/>
                    </a:ext>
                  </a:extLst>
                </a:gridCol>
                <a:gridCol w="8370595">
                  <a:extLst>
                    <a:ext uri="{9D8B030D-6E8A-4147-A177-3AD203B41FA5}">
                      <a16:colId xmlns:a16="http://schemas.microsoft.com/office/drawing/2014/main" val="117499938"/>
                    </a:ext>
                  </a:extLst>
                </a:gridCol>
                <a:gridCol w="8370595">
                  <a:extLst>
                    <a:ext uri="{9D8B030D-6E8A-4147-A177-3AD203B41FA5}">
                      <a16:colId xmlns:a16="http://schemas.microsoft.com/office/drawing/2014/main" val="1423798932"/>
                    </a:ext>
                  </a:extLst>
                </a:gridCol>
              </a:tblGrid>
              <a:tr h="462126">
                <a:tc>
                  <a:txBody>
                    <a:bodyPr/>
                    <a:lstStyle/>
                    <a:p>
                      <a:pPr>
                        <a:buNone/>
                      </a:pPr>
                      <a:r>
                        <a:rPr lang="en-US" sz="3600"/>
                        <a:t>Type of Supporting Job</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Description</a:t>
                      </a:r>
                      <a:endParaRPr lang="en-US" sz="3600" dirty="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Example</a:t>
                      </a:r>
                      <a:endParaRPr lang="en-US" sz="360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1198664178"/>
                  </a:ext>
                </a:extLst>
              </a:tr>
              <a:tr h="1697319">
                <a:tc>
                  <a:txBody>
                    <a:bodyPr/>
                    <a:lstStyle/>
                    <a:p>
                      <a:pPr>
                        <a:buNone/>
                      </a:pPr>
                      <a:r>
                        <a:rPr lang="en-US" sz="3600" b="1"/>
                        <a:t>Buyer</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Tasks involved in evaluating and purchasing a product or service.</a:t>
                      </a:r>
                      <a:endParaRPr lang="en-US" sz="3600" dirty="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Comparing brands, checking reviews, deciding which option to buy.</a:t>
                      </a:r>
                      <a:endParaRPr lang="en-US" sz="360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3942419232"/>
                  </a:ext>
                </a:extLst>
              </a:tr>
              <a:tr h="1285588">
                <a:tc>
                  <a:txBody>
                    <a:bodyPr/>
                    <a:lstStyle/>
                    <a:p>
                      <a:pPr>
                        <a:buNone/>
                      </a:pPr>
                      <a:r>
                        <a:rPr lang="en-US" sz="3600" b="1"/>
                        <a:t>Influencer</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Activities that shape other customers’ opinions or decisions.</a:t>
                      </a:r>
                      <a:endParaRPr lang="en-US" sz="3600" dirty="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Writing a review, sharing feedback on social media, recommending to friends.</a:t>
                      </a:r>
                      <a:endParaRPr lang="en-US" sz="360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2727555541"/>
                  </a:ext>
                </a:extLst>
              </a:tr>
              <a:tr h="1285588">
                <a:tc>
                  <a:txBody>
                    <a:bodyPr/>
                    <a:lstStyle/>
                    <a:p>
                      <a:pPr>
                        <a:buNone/>
                      </a:pPr>
                      <a:r>
                        <a:rPr lang="en-US" sz="3600" b="1"/>
                        <a:t>Transferer of Value</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Actions taken when ownership or use changes.</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Canceling a subscription, reselling, returning, or donating a product.</a:t>
                      </a:r>
                      <a:endParaRPr lang="en-US" sz="3600" dirty="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4204113433"/>
                  </a:ext>
                </a:extLst>
              </a:tr>
            </a:tbl>
          </a:graphicData>
        </a:graphic>
      </p:graphicFrame>
    </p:spTree>
    <p:extLst>
      <p:ext uri="{BB962C8B-B14F-4D97-AF65-F5344CB8AC3E}">
        <p14:creationId xmlns:p14="http://schemas.microsoft.com/office/powerpoint/2010/main" val="3753373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Customer Jobs</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493" y="3269004"/>
            <a:ext cx="20903184"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84084" y="3076352"/>
            <a:ext cx="3746914" cy="219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60511359"/>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723D971A-DDD5-36B5-8A4E-10249E3CD7C6}"/>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rank the job importance of each customer segment?</a:t>
            </a:r>
          </a:p>
        </p:txBody>
      </p:sp>
    </p:spTree>
    <p:extLst>
      <p:ext uri="{BB962C8B-B14F-4D97-AF65-F5344CB8AC3E}">
        <p14:creationId xmlns:p14="http://schemas.microsoft.com/office/powerpoint/2010/main" val="14800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ADBB-D61A-A1AC-78EC-5808A80E58F3}"/>
              </a:ext>
            </a:extLst>
          </p:cNvPr>
          <p:cNvSpPr>
            <a:spLocks noGrp="1"/>
          </p:cNvSpPr>
          <p:nvPr>
            <p:ph type="title"/>
          </p:nvPr>
        </p:nvSpPr>
        <p:spPr/>
        <p:txBody>
          <a:bodyPr/>
          <a:lstStyle/>
          <a:p>
            <a:r>
              <a:rPr lang="en-US" dirty="0"/>
              <a:t>2. Customer Pains</a:t>
            </a:r>
          </a:p>
        </p:txBody>
      </p:sp>
      <p:sp>
        <p:nvSpPr>
          <p:cNvPr id="3" name="Content Placeholder 2">
            <a:extLst>
              <a:ext uri="{FF2B5EF4-FFF2-40B4-BE49-F238E27FC236}">
                <a16:creationId xmlns:a16="http://schemas.microsoft.com/office/drawing/2014/main" id="{D4896392-9A05-1C1A-72FE-6897D08D0224}"/>
              </a:ext>
            </a:extLst>
          </p:cNvPr>
          <p:cNvSpPr>
            <a:spLocks noGrp="1"/>
          </p:cNvSpPr>
          <p:nvPr>
            <p:ph idx="1"/>
          </p:nvPr>
        </p:nvSpPr>
        <p:spPr>
          <a:xfrm>
            <a:off x="953811" y="3163823"/>
            <a:ext cx="22486758" cy="8659581"/>
          </a:xfrm>
        </p:spPr>
        <p:txBody>
          <a:bodyPr>
            <a:normAutofit fontScale="92500" lnSpcReduction="20000"/>
          </a:bodyPr>
          <a:lstStyle/>
          <a:p>
            <a:pPr marL="0" indent="0">
              <a:buNone/>
            </a:pPr>
            <a:r>
              <a:rPr lang="en-US" b="1" dirty="0">
                <a:solidFill>
                  <a:schemeClr val="accent5"/>
                </a:solidFill>
              </a:rPr>
              <a:t>Customer pains</a:t>
            </a:r>
            <a:r>
              <a:rPr lang="en-US" dirty="0">
                <a:solidFill>
                  <a:schemeClr val="accent5"/>
                </a:solidFill>
              </a:rPr>
              <a:t> represent the difficulties or challenges customers face when trying to accomplish their jobs.</a:t>
            </a:r>
          </a:p>
          <a:p>
            <a:r>
              <a:rPr lang="en-US" dirty="0"/>
              <a:t>These can be undesired outcomes, problems, obstacles or risks</a:t>
            </a:r>
          </a:p>
          <a:p>
            <a:pPr marL="0" indent="0">
              <a:buNone/>
            </a:pPr>
            <a:endParaRPr lang="en-US" dirty="0"/>
          </a:p>
          <a:p>
            <a:pPr marL="0" indent="0">
              <a:buNone/>
            </a:pPr>
            <a:r>
              <a:rPr lang="en-US" u="sng" dirty="0"/>
              <a:t>Importance of assessing the severity of the pain point:</a:t>
            </a:r>
          </a:p>
          <a:p>
            <a:r>
              <a:rPr lang="en-US" dirty="0"/>
              <a:t>If it’s too moderate of a pain point, why would they change their behavior to use your solution?</a:t>
            </a:r>
          </a:p>
          <a:p>
            <a:r>
              <a:rPr lang="en-US" dirty="0"/>
              <a:t>Make pains concrete</a:t>
            </a:r>
          </a:p>
          <a:p>
            <a:pPr lvl="1"/>
            <a:r>
              <a:rPr lang="en-US" dirty="0"/>
              <a:t>Describe all these pains as concretely as possible.</a:t>
            </a:r>
          </a:p>
          <a:p>
            <a:pPr lvl="1"/>
            <a:r>
              <a:rPr lang="en-US" dirty="0"/>
              <a:t>Example: When a customer says “waiting in line was a waste of time,” ask </a:t>
            </a:r>
            <a:r>
              <a:rPr lang="en-US" u="sng" dirty="0"/>
              <a:t>after how many minutes</a:t>
            </a:r>
            <a:r>
              <a:rPr lang="en-US" dirty="0"/>
              <a:t> it began to feel like wasted time. Can then be read as “wasting more than x minutes standing in line.”</a:t>
            </a:r>
          </a:p>
          <a:p>
            <a:endParaRPr lang="en-US" dirty="0"/>
          </a:p>
        </p:txBody>
      </p:sp>
    </p:spTree>
    <p:extLst>
      <p:ext uri="{BB962C8B-B14F-4D97-AF65-F5344CB8AC3E}">
        <p14:creationId xmlns:p14="http://schemas.microsoft.com/office/powerpoint/2010/main" val="225033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Customer Pains</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493" y="3269004"/>
            <a:ext cx="20903184"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84084" y="3076352"/>
            <a:ext cx="3746914" cy="219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1461629492"/>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D3F08469-8A98-3007-A3AF-EEE8DDF275C1}"/>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rank the severity of pain for each customer segment?</a:t>
            </a:r>
          </a:p>
        </p:txBody>
      </p:sp>
    </p:spTree>
    <p:extLst>
      <p:ext uri="{BB962C8B-B14F-4D97-AF65-F5344CB8AC3E}">
        <p14:creationId xmlns:p14="http://schemas.microsoft.com/office/powerpoint/2010/main" val="4120580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7149-AF26-97EC-8BF2-1A2F549AFC88}"/>
              </a:ext>
            </a:extLst>
          </p:cNvPr>
          <p:cNvSpPr>
            <a:spLocks noGrp="1"/>
          </p:cNvSpPr>
          <p:nvPr>
            <p:ph type="title"/>
          </p:nvPr>
        </p:nvSpPr>
        <p:spPr/>
        <p:txBody>
          <a:bodyPr/>
          <a:lstStyle/>
          <a:p>
            <a:r>
              <a:rPr lang="en-US" dirty="0"/>
              <a:t>3. Customer Gains</a:t>
            </a:r>
          </a:p>
        </p:txBody>
      </p:sp>
      <p:sp>
        <p:nvSpPr>
          <p:cNvPr id="3" name="Content Placeholder 2">
            <a:extLst>
              <a:ext uri="{FF2B5EF4-FFF2-40B4-BE49-F238E27FC236}">
                <a16:creationId xmlns:a16="http://schemas.microsoft.com/office/drawing/2014/main" id="{702D6242-3211-E087-530E-91732E4FB723}"/>
              </a:ext>
            </a:extLst>
          </p:cNvPr>
          <p:cNvSpPr>
            <a:spLocks noGrp="1"/>
          </p:cNvSpPr>
          <p:nvPr>
            <p:ph idx="1"/>
          </p:nvPr>
        </p:nvSpPr>
        <p:spPr>
          <a:xfrm>
            <a:off x="953811" y="3163824"/>
            <a:ext cx="22486758" cy="8765906"/>
          </a:xfrm>
        </p:spPr>
        <p:txBody>
          <a:bodyPr>
            <a:normAutofit fontScale="77500" lnSpcReduction="20000"/>
          </a:bodyPr>
          <a:lstStyle/>
          <a:p>
            <a:pPr marL="0" indent="0">
              <a:buNone/>
            </a:pPr>
            <a:r>
              <a:rPr lang="en-US" b="1" dirty="0">
                <a:solidFill>
                  <a:schemeClr val="accent5"/>
                </a:solidFill>
              </a:rPr>
              <a:t>Customer Gains</a:t>
            </a:r>
            <a:r>
              <a:rPr lang="en-US" dirty="0">
                <a:solidFill>
                  <a:schemeClr val="accent5"/>
                </a:solidFill>
              </a:rPr>
              <a:t> refer to the positive outcomes or benefits customers hope to achieve when completing their jobs. </a:t>
            </a:r>
          </a:p>
          <a:p>
            <a:r>
              <a:rPr lang="en-US" dirty="0"/>
              <a:t>These include functional utility, social gains, positive emotions, and cost savings.</a:t>
            </a:r>
          </a:p>
          <a:p>
            <a:pPr marL="0" indent="0">
              <a:buNone/>
            </a:pPr>
            <a:endParaRPr lang="en-US" u="sng" dirty="0"/>
          </a:p>
          <a:p>
            <a:pPr marL="0" indent="0">
              <a:buNone/>
            </a:pPr>
            <a:r>
              <a:rPr lang="en-US" u="sng" dirty="0"/>
              <a:t>Four types:</a:t>
            </a:r>
          </a:p>
          <a:p>
            <a:pPr marL="1285876" indent="-1028700">
              <a:buFont typeface="+mj-lt"/>
              <a:buAutoNum type="arabicPeriod"/>
            </a:pPr>
            <a:r>
              <a:rPr lang="en-US" b="1" dirty="0"/>
              <a:t>Required gains</a:t>
            </a:r>
            <a:r>
              <a:rPr lang="en-US" dirty="0"/>
              <a:t>: without which a solution wouldn’t work. </a:t>
            </a:r>
          </a:p>
          <a:p>
            <a:pPr marL="1041400" lvl="1" indent="0">
              <a:buNone/>
            </a:pPr>
            <a:r>
              <a:rPr lang="en-US" dirty="0"/>
              <a:t>	</a:t>
            </a:r>
            <a:r>
              <a:rPr lang="en-US" i="1" dirty="0"/>
              <a:t>Example: smartphones need to be able to make phone calls</a:t>
            </a:r>
          </a:p>
          <a:p>
            <a:pPr marL="1285876" indent="-1028700">
              <a:buFont typeface="+mj-lt"/>
              <a:buAutoNum type="arabicPeriod"/>
            </a:pPr>
            <a:r>
              <a:rPr lang="en-US" b="1" dirty="0"/>
              <a:t>Expected gains</a:t>
            </a:r>
            <a:r>
              <a:rPr lang="en-US" dirty="0"/>
              <a:t>: Expected even if it could work without them. </a:t>
            </a:r>
          </a:p>
          <a:p>
            <a:pPr marL="1041400" lvl="1" indent="0">
              <a:buNone/>
            </a:pPr>
            <a:r>
              <a:rPr lang="en-US" dirty="0"/>
              <a:t>	</a:t>
            </a:r>
            <a:r>
              <a:rPr lang="en-US" i="1" dirty="0"/>
              <a:t>Example: smartphones should look good</a:t>
            </a:r>
          </a:p>
          <a:p>
            <a:pPr marL="1285876" indent="-1028700">
              <a:buFont typeface="+mj-lt"/>
              <a:buAutoNum type="arabicPeriod"/>
            </a:pPr>
            <a:r>
              <a:rPr lang="en-US" b="1" dirty="0"/>
              <a:t>Desired gains</a:t>
            </a:r>
            <a:r>
              <a:rPr lang="en-US" dirty="0"/>
              <a:t>: Go above and beyond our expectations</a:t>
            </a:r>
          </a:p>
          <a:p>
            <a:pPr marL="1041400" lvl="1" indent="0">
              <a:buNone/>
            </a:pPr>
            <a:r>
              <a:rPr lang="en-US" dirty="0"/>
              <a:t>	</a:t>
            </a:r>
            <a:r>
              <a:rPr lang="en-US" i="1" dirty="0"/>
              <a:t>Example: smartphones should integrate with all our devices</a:t>
            </a:r>
          </a:p>
          <a:p>
            <a:pPr marL="1285876" indent="-1028700">
              <a:buFont typeface="+mj-lt"/>
              <a:buAutoNum type="arabicPeriod"/>
            </a:pPr>
            <a:r>
              <a:rPr lang="en-US" b="1" dirty="0"/>
              <a:t>Unexpected gains</a:t>
            </a:r>
            <a:r>
              <a:rPr lang="en-US" dirty="0"/>
              <a:t>: Even better than our wildest dreams</a:t>
            </a:r>
          </a:p>
          <a:p>
            <a:pPr marL="1041400" lvl="1" indent="0">
              <a:buNone/>
            </a:pPr>
            <a:r>
              <a:rPr lang="en-US" dirty="0"/>
              <a:t>	</a:t>
            </a:r>
            <a:r>
              <a:rPr lang="en-US" i="1" dirty="0"/>
              <a:t>Example: no one even realized smartphones needed a touch screen or app store</a:t>
            </a:r>
          </a:p>
        </p:txBody>
      </p:sp>
    </p:spTree>
    <p:extLst>
      <p:ext uri="{BB962C8B-B14F-4D97-AF65-F5344CB8AC3E}">
        <p14:creationId xmlns:p14="http://schemas.microsoft.com/office/powerpoint/2010/main" val="105378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Customer Gains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2801486029"/>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D3F08469-8A98-3007-A3AF-EEE8DDF275C1}"/>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categorize the type of gain for each customer segment?</a:t>
            </a:r>
          </a:p>
        </p:txBody>
      </p:sp>
    </p:spTree>
    <p:extLst>
      <p:ext uri="{BB962C8B-B14F-4D97-AF65-F5344CB8AC3E}">
        <p14:creationId xmlns:p14="http://schemas.microsoft.com/office/powerpoint/2010/main" val="65567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Autofit/>
          </a:bodyPr>
          <a:lstStyle/>
          <a:p>
            <a:pPr>
              <a:lnSpc>
                <a:spcPct val="90000"/>
              </a:lnSpc>
            </a:pPr>
            <a:r>
              <a:rPr lang="en-US" sz="4800" dirty="0"/>
              <a:t>Lecture 10: </a:t>
            </a:r>
            <a:br>
              <a:rPr lang="en-US" sz="4800" dirty="0"/>
            </a:br>
            <a:r>
              <a:rPr lang="en-US" sz="4800" dirty="0"/>
              <a:t>Financial Planning &amp; Business Plans in Agribusiness and Food Ventures</a:t>
            </a:r>
          </a:p>
        </p:txBody>
      </p:sp>
      <p:sp>
        <p:nvSpPr>
          <p:cNvPr id="3" name="Content Placeholder 2"/>
          <p:cNvSpPr>
            <a:spLocks noGrp="1"/>
          </p:cNvSpPr>
          <p:nvPr>
            <p:ph idx="1"/>
          </p:nvPr>
        </p:nvSpPr>
        <p:spPr>
          <a:xfrm>
            <a:off x="2498029" y="5386342"/>
            <a:ext cx="8580438" cy="6297657"/>
          </a:xfrm>
        </p:spPr>
        <p:txBody>
          <a:bodyPr>
            <a:normAutofit lnSpcReduction="10000"/>
          </a:bodyPr>
          <a:lstStyle/>
          <a:p>
            <a:pPr marL="0" indent="0">
              <a:buNone/>
            </a:pPr>
            <a:r>
              <a:rPr lang="en-US" b="1" dirty="0"/>
              <a:t>Textbook Reading (Quiz Basis)</a:t>
            </a:r>
          </a:p>
          <a:p>
            <a:pPr marL="0" indent="0">
              <a:buNone/>
            </a:pPr>
            <a:r>
              <a:rPr lang="en-US" dirty="0"/>
              <a:t>Chapter 11. Financial Preparation for Entrepreneurial Ventures</a:t>
            </a:r>
          </a:p>
          <a:p>
            <a:pPr marL="0" indent="0">
              <a:buNone/>
            </a:pPr>
            <a:r>
              <a:rPr lang="en-US" dirty="0"/>
              <a:t>Chapter 12. Developing an Effective Business Plan</a:t>
            </a:r>
          </a:p>
          <a:p>
            <a:pPr marL="0" indent="0">
              <a:buNone/>
            </a:pPr>
            <a:r>
              <a:rPr lang="en-US" b="1" dirty="0"/>
              <a:t>Lecture Agenda</a:t>
            </a:r>
          </a:p>
          <a:p>
            <a:pPr marL="0" indent="0">
              <a:buNone/>
            </a:pPr>
            <a:r>
              <a:rPr lang="en-US" dirty="0"/>
              <a:t>1. Introduction to the Business Model Canvas</a:t>
            </a:r>
          </a:p>
          <a:p>
            <a:pPr marL="0" indent="0">
              <a:buNone/>
            </a:pPr>
            <a:r>
              <a:rPr lang="en-US" dirty="0"/>
              <a:t>2. Developing a Business Plan</a:t>
            </a:r>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DAC3-E200-75BB-8B2E-4D808EBD79EC}"/>
              </a:ext>
            </a:extLst>
          </p:cNvPr>
          <p:cNvSpPr>
            <a:spLocks noGrp="1"/>
          </p:cNvSpPr>
          <p:nvPr>
            <p:ph type="title"/>
          </p:nvPr>
        </p:nvSpPr>
        <p:spPr/>
        <p:txBody>
          <a:bodyPr/>
          <a:lstStyle/>
          <a:p>
            <a:r>
              <a:rPr lang="en-US" dirty="0"/>
              <a:t>Applying the Business Model Canvas</a:t>
            </a:r>
          </a:p>
        </p:txBody>
      </p:sp>
      <p:sp>
        <p:nvSpPr>
          <p:cNvPr id="3" name="Content Placeholder 2">
            <a:extLst>
              <a:ext uri="{FF2B5EF4-FFF2-40B4-BE49-F238E27FC236}">
                <a16:creationId xmlns:a16="http://schemas.microsoft.com/office/drawing/2014/main" id="{2C2584CE-73EC-D010-DD81-AF8D790AAFB2}"/>
              </a:ext>
            </a:extLst>
          </p:cNvPr>
          <p:cNvSpPr>
            <a:spLocks noGrp="1"/>
          </p:cNvSpPr>
          <p:nvPr>
            <p:ph idx="1"/>
          </p:nvPr>
        </p:nvSpPr>
        <p:spPr>
          <a:xfrm>
            <a:off x="953811" y="3163824"/>
            <a:ext cx="22486758" cy="6986528"/>
          </a:xfrm>
        </p:spPr>
        <p:txBody>
          <a:bodyPr/>
          <a:lstStyle/>
          <a:p>
            <a:pPr marL="0" indent="0">
              <a:buNone/>
            </a:pPr>
            <a:r>
              <a:rPr lang="en-US" sz="6000" dirty="0"/>
              <a:t>Now, how do you </a:t>
            </a:r>
            <a:r>
              <a:rPr lang="en-US" sz="6000" b="1" dirty="0"/>
              <a:t>connect customer segments</a:t>
            </a:r>
            <a:r>
              <a:rPr lang="en-US" sz="6000" dirty="0"/>
              <a:t> with a </a:t>
            </a:r>
            <a:r>
              <a:rPr lang="en-US" sz="6000" b="1" dirty="0"/>
              <a:t>value proposition</a:t>
            </a:r>
            <a:r>
              <a:rPr lang="en-US" sz="6000" dirty="0"/>
              <a:t> that effectively addresses their jobs, pains, and gains?</a:t>
            </a:r>
          </a:p>
          <a:p>
            <a:pPr marL="0" indent="0">
              <a:buNone/>
            </a:pPr>
            <a:endParaRPr lang="en-US" sz="6000" dirty="0"/>
          </a:p>
          <a:p>
            <a:pPr marL="0" indent="0">
              <a:buNone/>
            </a:pPr>
            <a:r>
              <a:rPr lang="en-US" sz="6000" dirty="0"/>
              <a:t>Use the BMC to tailor solutions to meet the specific needs of different customer segments!</a:t>
            </a:r>
          </a:p>
          <a:p>
            <a:endParaRPr lang="en-US" dirty="0"/>
          </a:p>
        </p:txBody>
      </p:sp>
    </p:spTree>
    <p:extLst>
      <p:ext uri="{BB962C8B-B14F-4D97-AF65-F5344CB8AC3E}">
        <p14:creationId xmlns:p14="http://schemas.microsoft.com/office/powerpoint/2010/main" val="191083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045F-BAEB-8CB7-B8E4-7DB94FB0B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8F7DA-31CE-FBD0-15E1-86501478A09B}"/>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C932F566-4666-864F-F9D8-F8F857E094A8}"/>
              </a:ext>
            </a:extLst>
          </p:cNvPr>
          <p:cNvSpPr>
            <a:spLocks noGrp="1"/>
          </p:cNvSpPr>
          <p:nvPr>
            <p:ph idx="1"/>
          </p:nvPr>
        </p:nvSpPr>
        <p:spPr>
          <a:xfrm>
            <a:off x="953811" y="3163824"/>
            <a:ext cx="22486758" cy="5632311"/>
          </a:xfrm>
        </p:spPr>
        <p:txBody>
          <a:bodyPr/>
          <a:lstStyle/>
          <a:p>
            <a:pPr marL="914400" indent="-914400">
              <a:buFont typeface="+mj-lt"/>
              <a:buAutoNum type="arabicPeriod"/>
            </a:pPr>
            <a:r>
              <a:rPr lang="en-US" dirty="0">
                <a:solidFill>
                  <a:schemeClr val="bg1">
                    <a:lumMod val="85000"/>
                  </a:schemeClr>
                </a:solidFill>
              </a:rPr>
              <a:t>Components of the BMC</a:t>
            </a:r>
          </a:p>
          <a:p>
            <a:pPr marL="914400" indent="-914400">
              <a:buFont typeface="+mj-lt"/>
              <a:buAutoNum type="arabicPeriod"/>
            </a:pPr>
            <a:r>
              <a:rPr lang="en-US" dirty="0">
                <a:solidFill>
                  <a:schemeClr val="bg1">
                    <a:lumMod val="85000"/>
                  </a:schemeClr>
                </a:solidFill>
              </a:rPr>
              <a:t>Customer Segmentation</a:t>
            </a:r>
          </a:p>
          <a:p>
            <a:pPr marL="1571624" lvl="1" indent="-914400"/>
            <a:r>
              <a:rPr lang="en-US" dirty="0">
                <a:solidFill>
                  <a:schemeClr val="bg1">
                    <a:lumMod val="85000"/>
                  </a:schemeClr>
                </a:solidFill>
              </a:rPr>
              <a:t>Customer Jobs, Pains, and Gains</a:t>
            </a:r>
          </a:p>
          <a:p>
            <a:pPr marL="914400" indent="-914400">
              <a:buFont typeface="+mj-lt"/>
              <a:buAutoNum type="arabicPeriod"/>
            </a:pPr>
            <a:r>
              <a:rPr lang="en-US" b="1" dirty="0"/>
              <a:t>Value Propositions</a:t>
            </a:r>
          </a:p>
          <a:p>
            <a:pPr marL="914400" indent="-914400">
              <a:buFont typeface="+mj-lt"/>
              <a:buAutoNum type="arabicPeriod"/>
            </a:pPr>
            <a:r>
              <a:rPr lang="en-US" dirty="0">
                <a:solidFill>
                  <a:schemeClr val="bg1">
                    <a:lumMod val="85000"/>
                  </a:schemeClr>
                </a:solidFill>
              </a:rPr>
              <a:t>Product and Service Fit</a:t>
            </a:r>
          </a:p>
          <a:p>
            <a:pPr marL="1571624" lvl="1" indent="-914400"/>
            <a:r>
              <a:rPr lang="en-US" dirty="0">
                <a:solidFill>
                  <a:schemeClr val="bg1">
                    <a:lumMod val="85000"/>
                  </a:schemeClr>
                </a:solidFill>
              </a:rPr>
              <a:t>Pain Relievers, Gain Creators</a:t>
            </a:r>
          </a:p>
        </p:txBody>
      </p:sp>
      <p:sp>
        <p:nvSpPr>
          <p:cNvPr id="4" name="Slide Number Placeholder 3">
            <a:extLst>
              <a:ext uri="{FF2B5EF4-FFF2-40B4-BE49-F238E27FC236}">
                <a16:creationId xmlns:a16="http://schemas.microsoft.com/office/drawing/2014/main" id="{9C48FBFD-5431-8A2C-F5B7-827183B0DDB3}"/>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31</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4229710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6D18-114F-FD80-38AF-CDBA403C4589}"/>
              </a:ext>
            </a:extLst>
          </p:cNvPr>
          <p:cNvSpPr>
            <a:spLocks noGrp="1"/>
          </p:cNvSpPr>
          <p:nvPr>
            <p:ph type="title"/>
          </p:nvPr>
        </p:nvSpPr>
        <p:spPr/>
        <p:txBody>
          <a:bodyPr/>
          <a:lstStyle/>
          <a:p>
            <a:r>
              <a:rPr lang="en-US" dirty="0"/>
              <a:t>Communicating Your Product’s Value</a:t>
            </a:r>
          </a:p>
        </p:txBody>
      </p:sp>
      <p:sp>
        <p:nvSpPr>
          <p:cNvPr id="3" name="Content Placeholder 2">
            <a:extLst>
              <a:ext uri="{FF2B5EF4-FFF2-40B4-BE49-F238E27FC236}">
                <a16:creationId xmlns:a16="http://schemas.microsoft.com/office/drawing/2014/main" id="{AFBE3CF1-289A-202A-D487-2F706ED22340}"/>
              </a:ext>
            </a:extLst>
          </p:cNvPr>
          <p:cNvSpPr>
            <a:spLocks noGrp="1"/>
          </p:cNvSpPr>
          <p:nvPr>
            <p:ph idx="1"/>
          </p:nvPr>
        </p:nvSpPr>
        <p:spPr>
          <a:xfrm>
            <a:off x="953811" y="3163824"/>
            <a:ext cx="22486758" cy="7234818"/>
          </a:xfrm>
        </p:spPr>
        <p:txBody>
          <a:bodyPr>
            <a:normAutofit/>
          </a:bodyPr>
          <a:lstStyle/>
          <a:p>
            <a:pPr marL="0" indent="0">
              <a:buNone/>
            </a:pPr>
            <a:r>
              <a:rPr lang="en-US" sz="6400" dirty="0"/>
              <a:t>A </a:t>
            </a:r>
            <a:r>
              <a:rPr lang="en-US" sz="6400" b="1" dirty="0">
                <a:solidFill>
                  <a:srgbClr val="7030A0"/>
                </a:solidFill>
              </a:rPr>
              <a:t>value proposition</a:t>
            </a:r>
            <a:r>
              <a:rPr lang="en-US" sz="6400" dirty="0"/>
              <a:t> …</a:t>
            </a:r>
          </a:p>
          <a:p>
            <a:pPr marL="1143000" indent="-1143000">
              <a:buFont typeface="+mj-lt"/>
              <a:buAutoNum type="arabicPeriod"/>
            </a:pPr>
            <a:r>
              <a:rPr lang="en-US" sz="6400" dirty="0"/>
              <a:t>Tells prospects </a:t>
            </a:r>
            <a:r>
              <a:rPr lang="en-US" sz="6400" b="1" dirty="0"/>
              <a:t>why they should do business with you</a:t>
            </a:r>
            <a:r>
              <a:rPr lang="en-US" sz="6400" dirty="0"/>
              <a:t> rather than your competitors, and </a:t>
            </a:r>
          </a:p>
          <a:p>
            <a:pPr marL="1143000" indent="-1143000">
              <a:buFont typeface="+mj-lt"/>
              <a:buAutoNum type="arabicPeriod"/>
            </a:pPr>
            <a:r>
              <a:rPr lang="en-US" sz="6400" dirty="0"/>
              <a:t>Makes the </a:t>
            </a:r>
            <a:r>
              <a:rPr lang="en-US" sz="6400" b="1" dirty="0"/>
              <a:t>benefits</a:t>
            </a:r>
            <a:r>
              <a:rPr lang="en-US" sz="6400" dirty="0"/>
              <a:t> of your products or services </a:t>
            </a:r>
            <a:r>
              <a:rPr lang="en-US" sz="6400" b="1" dirty="0"/>
              <a:t>crystal clear </a:t>
            </a:r>
            <a:r>
              <a:rPr lang="en-US" sz="6400" dirty="0"/>
              <a:t>from the outset.</a:t>
            </a:r>
          </a:p>
        </p:txBody>
      </p:sp>
    </p:spTree>
    <p:extLst>
      <p:ext uri="{BB962C8B-B14F-4D97-AF65-F5344CB8AC3E}">
        <p14:creationId xmlns:p14="http://schemas.microsoft.com/office/powerpoint/2010/main" val="3967356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3013-E4C5-E1E4-9F4D-DBAC222A68DA}"/>
              </a:ext>
            </a:extLst>
          </p:cNvPr>
          <p:cNvSpPr>
            <a:spLocks noGrp="1"/>
          </p:cNvSpPr>
          <p:nvPr>
            <p:ph type="title"/>
          </p:nvPr>
        </p:nvSpPr>
        <p:spPr/>
        <p:txBody>
          <a:bodyPr>
            <a:normAutofit/>
          </a:bodyPr>
          <a:lstStyle/>
          <a:p>
            <a:r>
              <a:rPr lang="en-US" sz="6400" dirty="0">
                <a:latin typeface="Poppins" panose="00000500000000000000" pitchFamily="2" charset="0"/>
                <a:cs typeface="Poppins" panose="00000500000000000000" pitchFamily="2" charset="0"/>
              </a:rPr>
              <a:t>Name the company according to their value proposition…</a:t>
            </a:r>
          </a:p>
        </p:txBody>
      </p:sp>
      <p:sp>
        <p:nvSpPr>
          <p:cNvPr id="3" name="Content Placeholder 2">
            <a:extLst>
              <a:ext uri="{FF2B5EF4-FFF2-40B4-BE49-F238E27FC236}">
                <a16:creationId xmlns:a16="http://schemas.microsoft.com/office/drawing/2014/main" id="{10EA44AC-1183-59C2-F6AA-817CF265F198}"/>
              </a:ext>
            </a:extLst>
          </p:cNvPr>
          <p:cNvSpPr>
            <a:spLocks noGrp="1"/>
          </p:cNvSpPr>
          <p:nvPr>
            <p:ph idx="1"/>
          </p:nvPr>
        </p:nvSpPr>
        <p:spPr/>
        <p:txBody>
          <a:bodyPr>
            <a:normAutofit/>
          </a:bodyPr>
          <a:lstStyle/>
          <a:p>
            <a:pPr marL="0" indent="0" algn="ctr">
              <a:buNone/>
            </a:pPr>
            <a:endParaRPr lang="en-US" sz="7200" dirty="0">
              <a:latin typeface="Poppins" panose="00000500000000000000" pitchFamily="2" charset="0"/>
              <a:cs typeface="Poppins" panose="00000500000000000000" pitchFamily="2" charset="0"/>
            </a:endParaRPr>
          </a:p>
          <a:p>
            <a:pPr marL="0" indent="0" algn="ctr">
              <a:buNone/>
            </a:pPr>
            <a:endParaRPr lang="en-US" sz="7200" dirty="0">
              <a:latin typeface="Poppins" panose="00000500000000000000" pitchFamily="2" charset="0"/>
              <a:cs typeface="Poppins" panose="00000500000000000000" pitchFamily="2" charset="0"/>
            </a:endParaRPr>
          </a:p>
          <a:p>
            <a:pPr marL="0" indent="0" algn="ctr">
              <a:buNone/>
            </a:pPr>
            <a:r>
              <a:rPr lang="en-US" sz="7200" b="1" dirty="0">
                <a:solidFill>
                  <a:srgbClr val="7030A0"/>
                </a:solidFill>
                <a:latin typeface="Poppins" panose="00000500000000000000" pitchFamily="2" charset="0"/>
                <a:cs typeface="Poppins" panose="00000500000000000000" pitchFamily="2" charset="0"/>
              </a:rPr>
              <a:t>Providing a convenient, affordable, and reliable transportation service that’s better than traditional taxis.</a:t>
            </a:r>
          </a:p>
        </p:txBody>
      </p:sp>
    </p:spTree>
    <p:extLst>
      <p:ext uri="{BB962C8B-B14F-4D97-AF65-F5344CB8AC3E}">
        <p14:creationId xmlns:p14="http://schemas.microsoft.com/office/powerpoint/2010/main" val="3451567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11" y="960120"/>
            <a:ext cx="22475952"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pic>
        <p:nvPicPr>
          <p:cNvPr id="1026" name="Picture 2" descr="在App Store 上的「Uber - Request a ride」">
            <a:extLst>
              <a:ext uri="{FF2B5EF4-FFF2-40B4-BE49-F238E27FC236}">
                <a16:creationId xmlns:a16="http://schemas.microsoft.com/office/drawing/2014/main" id="{5FEDCAD6-40F6-697F-031C-D06E350BF5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8521" y="1405467"/>
            <a:ext cx="21810132" cy="1090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32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3013-E4C5-E1E4-9F4D-DBAC222A68DA}"/>
              </a:ext>
            </a:extLst>
          </p:cNvPr>
          <p:cNvSpPr>
            <a:spLocks noGrp="1"/>
          </p:cNvSpPr>
          <p:nvPr>
            <p:ph type="title"/>
          </p:nvPr>
        </p:nvSpPr>
        <p:spPr/>
        <p:txBody>
          <a:bodyPr>
            <a:normAutofit/>
          </a:bodyPr>
          <a:lstStyle/>
          <a:p>
            <a:r>
              <a:rPr lang="en-US" sz="6400" dirty="0">
                <a:latin typeface="Poppins" panose="00000500000000000000" pitchFamily="2" charset="0"/>
                <a:cs typeface="Poppins" panose="00000500000000000000" pitchFamily="2" charset="0"/>
              </a:rPr>
              <a:t>Name the company according to their value proposition…</a:t>
            </a:r>
          </a:p>
        </p:txBody>
      </p:sp>
      <p:sp>
        <p:nvSpPr>
          <p:cNvPr id="3" name="Content Placeholder 2">
            <a:extLst>
              <a:ext uri="{FF2B5EF4-FFF2-40B4-BE49-F238E27FC236}">
                <a16:creationId xmlns:a16="http://schemas.microsoft.com/office/drawing/2014/main" id="{10EA44AC-1183-59C2-F6AA-817CF265F198}"/>
              </a:ext>
            </a:extLst>
          </p:cNvPr>
          <p:cNvSpPr>
            <a:spLocks noGrp="1"/>
          </p:cNvSpPr>
          <p:nvPr>
            <p:ph idx="1"/>
          </p:nvPr>
        </p:nvSpPr>
        <p:spPr/>
        <p:txBody>
          <a:bodyPr>
            <a:normAutofit/>
          </a:bodyPr>
          <a:lstStyle/>
          <a:p>
            <a:pPr marL="0" indent="0" algn="ctr">
              <a:buNone/>
            </a:pPr>
            <a:endParaRPr lang="en-US" sz="7200" dirty="0">
              <a:latin typeface="Poppins" panose="00000500000000000000" pitchFamily="2" charset="0"/>
              <a:cs typeface="Poppins" panose="00000500000000000000" pitchFamily="2" charset="0"/>
            </a:endParaRPr>
          </a:p>
          <a:p>
            <a:pPr marL="0" indent="0" algn="ctr">
              <a:buNone/>
            </a:pPr>
            <a:endParaRPr lang="en-US" sz="7200" dirty="0">
              <a:latin typeface="Poppins" panose="00000500000000000000" pitchFamily="2" charset="0"/>
              <a:cs typeface="Poppins" panose="00000500000000000000" pitchFamily="2" charset="0"/>
            </a:endParaRPr>
          </a:p>
          <a:p>
            <a:pPr marL="0" indent="0" algn="ctr">
              <a:buNone/>
            </a:pPr>
            <a:r>
              <a:rPr lang="en-US" sz="7200" b="1" dirty="0">
                <a:solidFill>
                  <a:srgbClr val="7030A0"/>
                </a:solidFill>
                <a:latin typeface="Poppins" panose="00000500000000000000" pitchFamily="2" charset="0"/>
                <a:cs typeface="Poppins" panose="00000500000000000000" pitchFamily="2" charset="0"/>
              </a:rPr>
              <a:t>Making work more efficient and productive by bringing together team communication and collaboration in one place.</a:t>
            </a:r>
          </a:p>
        </p:txBody>
      </p:sp>
    </p:spTree>
    <p:extLst>
      <p:ext uri="{BB962C8B-B14F-4D97-AF65-F5344CB8AC3E}">
        <p14:creationId xmlns:p14="http://schemas.microsoft.com/office/powerpoint/2010/main" val="2612612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5"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a:solidFill>
                <a:prstClr val="white"/>
              </a:solidFill>
              <a:latin typeface="Aptos" panose="02110004020202020204"/>
            </a:endParaRPr>
          </a:p>
        </p:txBody>
      </p:sp>
      <p:pic>
        <p:nvPicPr>
          <p:cNvPr id="2050" name="Picture 2" descr="Slack — Story">
            <a:extLst>
              <a:ext uri="{FF2B5EF4-FFF2-40B4-BE49-F238E27FC236}">
                <a16:creationId xmlns:a16="http://schemas.microsoft.com/office/drawing/2014/main" id="{54916F13-098A-DB6E-32F5-F94F8CE9E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55" b="5101"/>
          <a:stretch/>
        </p:blipFill>
        <p:spPr bwMode="auto">
          <a:xfrm>
            <a:off x="1627" y="2564"/>
            <a:ext cx="24383960" cy="1371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734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3013-E4C5-E1E4-9F4D-DBAC222A68DA}"/>
              </a:ext>
            </a:extLst>
          </p:cNvPr>
          <p:cNvSpPr>
            <a:spLocks noGrp="1"/>
          </p:cNvSpPr>
          <p:nvPr>
            <p:ph type="title"/>
          </p:nvPr>
        </p:nvSpPr>
        <p:spPr/>
        <p:txBody>
          <a:bodyPr>
            <a:normAutofit/>
          </a:bodyPr>
          <a:lstStyle/>
          <a:p>
            <a:r>
              <a:rPr lang="en-US" sz="6400" dirty="0">
                <a:latin typeface="Poppins" panose="00000500000000000000" pitchFamily="2" charset="0"/>
                <a:cs typeface="Poppins" panose="00000500000000000000" pitchFamily="2" charset="0"/>
              </a:rPr>
              <a:t>Name the company according to their value proposition…</a:t>
            </a:r>
          </a:p>
        </p:txBody>
      </p:sp>
      <p:sp>
        <p:nvSpPr>
          <p:cNvPr id="3" name="Content Placeholder 2">
            <a:extLst>
              <a:ext uri="{FF2B5EF4-FFF2-40B4-BE49-F238E27FC236}">
                <a16:creationId xmlns:a16="http://schemas.microsoft.com/office/drawing/2014/main" id="{10EA44AC-1183-59C2-F6AA-817CF265F198}"/>
              </a:ext>
            </a:extLst>
          </p:cNvPr>
          <p:cNvSpPr>
            <a:spLocks noGrp="1"/>
          </p:cNvSpPr>
          <p:nvPr>
            <p:ph idx="1"/>
          </p:nvPr>
        </p:nvSpPr>
        <p:spPr/>
        <p:txBody>
          <a:bodyPr>
            <a:normAutofit/>
          </a:bodyPr>
          <a:lstStyle/>
          <a:p>
            <a:pPr marL="0" indent="0" algn="ctr">
              <a:buNone/>
            </a:pPr>
            <a:endParaRPr lang="en-US" sz="7200" dirty="0">
              <a:latin typeface="Poppins" panose="00000500000000000000" pitchFamily="2" charset="0"/>
              <a:cs typeface="Poppins" panose="00000500000000000000" pitchFamily="2" charset="0"/>
            </a:endParaRPr>
          </a:p>
          <a:p>
            <a:pPr marL="0" indent="0" algn="ctr">
              <a:buNone/>
            </a:pPr>
            <a:endParaRPr lang="en-US" sz="7200" dirty="0">
              <a:latin typeface="Poppins" panose="00000500000000000000" pitchFamily="2" charset="0"/>
              <a:cs typeface="Poppins" panose="00000500000000000000" pitchFamily="2" charset="0"/>
            </a:endParaRPr>
          </a:p>
          <a:p>
            <a:pPr marL="0" indent="0" algn="ctr">
              <a:buNone/>
            </a:pPr>
            <a:r>
              <a:rPr lang="en-US" sz="7200" b="1" dirty="0">
                <a:solidFill>
                  <a:srgbClr val="7030A0"/>
                </a:solidFill>
                <a:latin typeface="Poppins" panose="00000500000000000000" pitchFamily="2" charset="0"/>
                <a:cs typeface="Poppins" panose="00000500000000000000" pitchFamily="2" charset="0"/>
              </a:rPr>
              <a:t>Providing a unique and affordable travel experience that’s local and authentic.</a:t>
            </a:r>
          </a:p>
        </p:txBody>
      </p:sp>
    </p:spTree>
    <p:extLst>
      <p:ext uri="{BB962C8B-B14F-4D97-AF65-F5344CB8AC3E}">
        <p14:creationId xmlns:p14="http://schemas.microsoft.com/office/powerpoint/2010/main" val="827398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D1013D-41C4-70CE-5957-7C4A36DE9197}"/>
              </a:ext>
            </a:extLst>
          </p:cNvPr>
          <p:cNvPicPr>
            <a:picLocks noChangeAspect="1"/>
          </p:cNvPicPr>
          <p:nvPr/>
        </p:nvPicPr>
        <p:blipFill>
          <a:blip r:embed="rId2"/>
          <a:stretch>
            <a:fillRect/>
          </a:stretch>
        </p:blipFill>
        <p:spPr>
          <a:xfrm>
            <a:off x="1288521" y="3450166"/>
            <a:ext cx="21810132" cy="6815664"/>
          </a:xfrm>
          <a:prstGeom prst="rect">
            <a:avLst/>
          </a:prstGeom>
        </p:spPr>
      </p:pic>
    </p:spTree>
    <p:extLst>
      <p:ext uri="{BB962C8B-B14F-4D97-AF65-F5344CB8AC3E}">
        <p14:creationId xmlns:p14="http://schemas.microsoft.com/office/powerpoint/2010/main" val="2087239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4361-CF88-EE83-877E-2F946DD95C47}"/>
              </a:ext>
            </a:extLst>
          </p:cNvPr>
          <p:cNvSpPr>
            <a:spLocks noGrp="1"/>
          </p:cNvSpPr>
          <p:nvPr>
            <p:ph type="title"/>
          </p:nvPr>
        </p:nvSpPr>
        <p:spPr/>
        <p:txBody>
          <a:bodyPr/>
          <a:lstStyle/>
          <a:p>
            <a:r>
              <a:rPr lang="en-US" dirty="0"/>
              <a:t>What do they all have in common?</a:t>
            </a:r>
          </a:p>
        </p:txBody>
      </p:sp>
      <p:sp>
        <p:nvSpPr>
          <p:cNvPr id="3" name="Content Placeholder 2">
            <a:extLst>
              <a:ext uri="{FF2B5EF4-FFF2-40B4-BE49-F238E27FC236}">
                <a16:creationId xmlns:a16="http://schemas.microsoft.com/office/drawing/2014/main" id="{3E02E735-307F-7D5C-161B-9EE8808EE240}"/>
              </a:ext>
            </a:extLst>
          </p:cNvPr>
          <p:cNvSpPr>
            <a:spLocks noGrp="1"/>
          </p:cNvSpPr>
          <p:nvPr>
            <p:ph idx="1"/>
          </p:nvPr>
        </p:nvSpPr>
        <p:spPr>
          <a:xfrm>
            <a:off x="953811" y="3163824"/>
            <a:ext cx="22486758" cy="7277348"/>
          </a:xfrm>
        </p:spPr>
        <p:txBody>
          <a:bodyPr>
            <a:normAutofit/>
          </a:bodyPr>
          <a:lstStyle/>
          <a:p>
            <a:pPr marL="923926" indent="-923926">
              <a:buFont typeface="Wingdings" panose="05000000000000000000" pitchFamily="2" charset="2"/>
              <a:buChar char="ü"/>
            </a:pPr>
            <a:r>
              <a:rPr lang="en-US" dirty="0"/>
              <a:t>F</a:t>
            </a:r>
            <a:r>
              <a:rPr lang="en-US" b="0" i="0" dirty="0">
                <a:effectLst/>
              </a:rPr>
              <a:t>ocus on </a:t>
            </a:r>
            <a:r>
              <a:rPr lang="en-US" b="1" i="0" dirty="0">
                <a:effectLst/>
              </a:rPr>
              <a:t>delivering value</a:t>
            </a:r>
            <a:r>
              <a:rPr lang="en-US" b="0" i="0" dirty="0">
                <a:effectLst/>
              </a:rPr>
              <a:t> by putting the </a:t>
            </a:r>
            <a:r>
              <a:rPr lang="en-US" b="1" i="0" dirty="0">
                <a:effectLst/>
              </a:rPr>
              <a:t>customer first</a:t>
            </a:r>
            <a:r>
              <a:rPr lang="en-US" b="0" i="0" dirty="0">
                <a:effectLst/>
              </a:rPr>
              <a:t>.</a:t>
            </a:r>
          </a:p>
          <a:p>
            <a:pPr marL="923926" indent="-923926">
              <a:buFont typeface="Wingdings" panose="05000000000000000000" pitchFamily="2" charset="2"/>
              <a:buChar char="ü"/>
            </a:pPr>
            <a:r>
              <a:rPr lang="en-US" b="1" dirty="0"/>
              <a:t>Offers a solution</a:t>
            </a:r>
            <a:r>
              <a:rPr lang="en-US" dirty="0"/>
              <a:t> to a </a:t>
            </a:r>
            <a:r>
              <a:rPr lang="en-US" b="1" dirty="0"/>
              <a:t>common problem </a:t>
            </a:r>
            <a:r>
              <a:rPr lang="en-US" dirty="0"/>
              <a:t>in their respective industries (transportation, communication, travel).</a:t>
            </a:r>
          </a:p>
          <a:p>
            <a:pPr marL="923926" indent="-923926">
              <a:buFont typeface="Wingdings" panose="05000000000000000000" pitchFamily="2" charset="2"/>
              <a:buChar char="ü"/>
            </a:pPr>
            <a:r>
              <a:rPr lang="en-US" dirty="0"/>
              <a:t>Provide </a:t>
            </a:r>
            <a:r>
              <a:rPr lang="en-US" b="1" dirty="0"/>
              <a:t>easier access</a:t>
            </a:r>
            <a:r>
              <a:rPr lang="en-US" dirty="0"/>
              <a:t> to services that were previously harder to obtain.</a:t>
            </a:r>
          </a:p>
          <a:p>
            <a:pPr marL="923926" indent="-923926">
              <a:buFont typeface="Wingdings" panose="05000000000000000000" pitchFamily="2" charset="2"/>
              <a:buChar char="ü"/>
            </a:pPr>
            <a:r>
              <a:rPr lang="en-US" b="1" dirty="0"/>
              <a:t>Use technology</a:t>
            </a:r>
            <a:r>
              <a:rPr lang="en-US" dirty="0"/>
              <a:t> to create more innovative, streamlined approaches compared to existing options.</a:t>
            </a:r>
          </a:p>
        </p:txBody>
      </p:sp>
    </p:spTree>
    <p:extLst>
      <p:ext uri="{BB962C8B-B14F-4D97-AF65-F5344CB8AC3E}">
        <p14:creationId xmlns:p14="http://schemas.microsoft.com/office/powerpoint/2010/main" val="143094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11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6739794"/>
          </a:xfrm>
        </p:spPr>
        <p:txBody>
          <a:bodyPr/>
          <a:lstStyle/>
          <a:p>
            <a:pPr marL="452438" indent="-452438">
              <a:spcBef>
                <a:spcPts val="0"/>
              </a:spcBef>
              <a:buClr>
                <a:schemeClr val="tx1"/>
              </a:buClr>
              <a:buFont typeface="+mj-lt"/>
              <a:buAutoNum type="arabicPeriod"/>
            </a:pPr>
            <a:r>
              <a:rPr lang="en-US" sz="3200" dirty="0">
                <a:cs typeface="Tahoma" pitchFamily="34" charset="0"/>
              </a:rPr>
              <a:t>Explain the principal financial statements needed for any entrepreneurial venture.</a:t>
            </a:r>
          </a:p>
          <a:p>
            <a:pPr marL="452438" indent="-452438">
              <a:spcBef>
                <a:spcPts val="0"/>
              </a:spcBef>
              <a:buClr>
                <a:schemeClr val="tx1"/>
              </a:buClr>
              <a:buFont typeface="+mj-lt"/>
              <a:buAutoNum type="arabicPeriod"/>
            </a:pPr>
            <a:r>
              <a:rPr lang="en-US" sz="3200" dirty="0">
                <a:cs typeface="Tahoma" pitchFamily="34" charset="0"/>
              </a:rPr>
              <a:t>Outline the process of preparing an operating budget.</a:t>
            </a:r>
          </a:p>
          <a:p>
            <a:pPr marL="452438" indent="-452438">
              <a:spcBef>
                <a:spcPts val="0"/>
              </a:spcBef>
              <a:buClr>
                <a:schemeClr val="tx1"/>
              </a:buClr>
              <a:buFont typeface="+mj-lt"/>
              <a:buAutoNum type="arabicPeriod"/>
            </a:pPr>
            <a:r>
              <a:rPr lang="en-US" sz="3200" dirty="0">
                <a:cs typeface="Tahoma" pitchFamily="34" charset="0"/>
              </a:rPr>
              <a:t>Explain how to draw up a cash-flow statement.</a:t>
            </a:r>
          </a:p>
          <a:p>
            <a:pPr marL="452438" indent="-452438">
              <a:spcBef>
                <a:spcPts val="0"/>
              </a:spcBef>
              <a:buClr>
                <a:schemeClr val="tx1"/>
              </a:buClr>
              <a:buFont typeface="+mj-lt"/>
              <a:buAutoNum type="arabicPeriod"/>
            </a:pPr>
            <a:r>
              <a:rPr lang="en-US" sz="3200" dirty="0">
                <a:cs typeface="Tahoma" pitchFamily="34" charset="0"/>
              </a:rPr>
              <a:t>Describe how pro forma statements are prepared.</a:t>
            </a:r>
          </a:p>
          <a:p>
            <a:pPr marL="452438" indent="-452438">
              <a:spcBef>
                <a:spcPts val="0"/>
              </a:spcBef>
              <a:buClr>
                <a:schemeClr val="tx1"/>
              </a:buClr>
              <a:buFont typeface="+mj-lt"/>
              <a:buAutoNum type="arabicPeriod"/>
            </a:pPr>
            <a:r>
              <a:rPr lang="en-US" sz="3200" dirty="0">
                <a:cs typeface="Tahoma" pitchFamily="34" charset="0"/>
              </a:rPr>
              <a:t>Explain how capital budgeting can be used in the decision-making process.</a:t>
            </a:r>
          </a:p>
          <a:p>
            <a:pPr marL="452438" indent="-452438">
              <a:spcBef>
                <a:spcPts val="0"/>
              </a:spcBef>
              <a:buClr>
                <a:schemeClr val="tx1"/>
              </a:buClr>
              <a:buFont typeface="+mj-lt"/>
              <a:buAutoNum type="arabicPeriod"/>
            </a:pPr>
            <a:r>
              <a:rPr lang="en-US" sz="3200" dirty="0">
                <a:cs typeface="Tahoma" pitchFamily="34" charset="0"/>
              </a:rPr>
              <a:t>Illustrate how to use break-even analysis.</a:t>
            </a:r>
          </a:p>
          <a:p>
            <a:pPr marL="452438" indent="-452438">
              <a:spcBef>
                <a:spcPts val="0"/>
              </a:spcBef>
              <a:buClr>
                <a:schemeClr val="tx1"/>
              </a:buClr>
              <a:buFont typeface="+mj-lt"/>
              <a:buAutoNum type="arabicPeriod"/>
            </a:pPr>
            <a:r>
              <a:rPr lang="en-US" sz="3200" dirty="0">
                <a:cs typeface="Tahoma" pitchFamily="34" charset="0"/>
              </a:rPr>
              <a:t>Describe ratio analysis.</a:t>
            </a:r>
          </a:p>
          <a:p>
            <a:pPr marL="452438" indent="-452438">
              <a:spcBef>
                <a:spcPts val="0"/>
              </a:spcBef>
              <a:buClr>
                <a:schemeClr val="tx1"/>
              </a:buClr>
              <a:buFont typeface="+mj-lt"/>
              <a:buAutoNum type="arabicPeriod"/>
            </a:pPr>
            <a:r>
              <a:rPr lang="en-US" sz="3200" dirty="0">
                <a:cs typeface="Tahoma" pitchFamily="34" charset="0"/>
              </a:rPr>
              <a:t>Illustrate the use of some of the important ratio measures and their meanings.</a:t>
            </a:r>
          </a:p>
          <a:p>
            <a:pPr marL="533400" indent="-533400">
              <a:spcAft>
                <a:spcPts val="0"/>
              </a:spcAft>
              <a:buClr>
                <a:schemeClr val="tx1"/>
              </a:buClr>
              <a:buFontTx/>
              <a:buAutoNum type="arabicPeriod"/>
            </a:pPr>
            <a:endParaRPr lang="en-US" sz="3200" dirty="0">
              <a:cs typeface="Tahoma" pitchFamily="34" charset="0"/>
            </a:endParaRP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6AE-CADE-C6BA-07ED-D6ADB271854B}"/>
              </a:ext>
            </a:extLst>
          </p:cNvPr>
          <p:cNvSpPr>
            <a:spLocks noGrp="1"/>
          </p:cNvSpPr>
          <p:nvPr>
            <p:ph type="title"/>
          </p:nvPr>
        </p:nvSpPr>
        <p:spPr/>
        <p:txBody>
          <a:bodyPr/>
          <a:lstStyle/>
          <a:p>
            <a:r>
              <a:rPr lang="en-US" dirty="0">
                <a:solidFill>
                  <a:schemeClr val="accent3"/>
                </a:solidFill>
              </a:rPr>
              <a:t>Value Propositions</a:t>
            </a:r>
          </a:p>
        </p:txBody>
      </p:sp>
      <p:sp>
        <p:nvSpPr>
          <p:cNvPr id="3" name="Content Placeholder 2">
            <a:extLst>
              <a:ext uri="{FF2B5EF4-FFF2-40B4-BE49-F238E27FC236}">
                <a16:creationId xmlns:a16="http://schemas.microsoft.com/office/drawing/2014/main" id="{3984181C-7A7A-FFF5-D3C0-3AE96FBA5743}"/>
              </a:ext>
            </a:extLst>
          </p:cNvPr>
          <p:cNvSpPr>
            <a:spLocks noGrp="1"/>
          </p:cNvSpPr>
          <p:nvPr>
            <p:ph idx="1"/>
          </p:nvPr>
        </p:nvSpPr>
        <p:spPr/>
        <p:txBody>
          <a:bodyPr/>
          <a:lstStyle/>
          <a:p>
            <a:pPr marL="0" indent="0">
              <a:buNone/>
            </a:pPr>
            <a:r>
              <a:rPr lang="en-US" b="1" dirty="0"/>
              <a:t>Describes the bundle of products / services that create value for a specific customer segment, and in particular for your most important customers.</a:t>
            </a:r>
          </a:p>
          <a:p>
            <a:pPr marL="0" indent="0">
              <a:buNone/>
            </a:pPr>
            <a:endParaRPr lang="en-US" dirty="0"/>
          </a:p>
          <a:p>
            <a:pPr marL="0" indent="0">
              <a:buNone/>
            </a:pPr>
            <a:r>
              <a:rPr lang="en-US" u="sng" dirty="0"/>
              <a:t>What value will your business deliver to the customer?</a:t>
            </a:r>
          </a:p>
          <a:p>
            <a:r>
              <a:rPr lang="en-US" dirty="0"/>
              <a:t>Which customer problem are you helping to solve, or which needs are you satisfying?</a:t>
            </a:r>
          </a:p>
          <a:p>
            <a:r>
              <a:rPr lang="en-US" dirty="0"/>
              <a:t>What bundles of products / services are you offering each customer segment?</a:t>
            </a:r>
          </a:p>
        </p:txBody>
      </p:sp>
    </p:spTree>
    <p:extLst>
      <p:ext uri="{BB962C8B-B14F-4D97-AF65-F5344CB8AC3E}">
        <p14:creationId xmlns:p14="http://schemas.microsoft.com/office/powerpoint/2010/main" val="2148117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Épinglé par Yate Ge sur Design thinking">
            <a:extLst>
              <a:ext uri="{FF2B5EF4-FFF2-40B4-BE49-F238E27FC236}">
                <a16:creationId xmlns:a16="http://schemas.microsoft.com/office/drawing/2014/main" id="{94CB4F28-061E-5EF1-C410-5C405F8D0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905" y="530821"/>
            <a:ext cx="16023772" cy="12654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Value Proposition Design by Alexander Osterwalder - Issuu">
            <a:extLst>
              <a:ext uri="{FF2B5EF4-FFF2-40B4-BE49-F238E27FC236}">
                <a16:creationId xmlns:a16="http://schemas.microsoft.com/office/drawing/2014/main" id="{9D50C0CA-4221-8187-05E2-D95E920C0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76" y="4356495"/>
            <a:ext cx="5734554" cy="45307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596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4355-B0A5-096A-7808-04AD6C5BC646}"/>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Ad-lib Example for Nestlé Pure Life Water</a:t>
            </a:r>
          </a:p>
        </p:txBody>
      </p:sp>
      <p:sp>
        <p:nvSpPr>
          <p:cNvPr id="3" name="Content Placeholder 2">
            <a:extLst>
              <a:ext uri="{FF2B5EF4-FFF2-40B4-BE49-F238E27FC236}">
                <a16:creationId xmlns:a16="http://schemas.microsoft.com/office/drawing/2014/main" id="{5B93EEAE-F5FF-BEA5-C62B-F6D216192A2A}"/>
              </a:ext>
            </a:extLst>
          </p:cNvPr>
          <p:cNvSpPr>
            <a:spLocks noGrp="1"/>
          </p:cNvSpPr>
          <p:nvPr>
            <p:ph idx="1"/>
          </p:nvPr>
        </p:nvSpPr>
        <p:spPr/>
        <p:txBody>
          <a:bodyPr>
            <a:normAutofit lnSpcReduction="10000"/>
          </a:bodyPr>
          <a:lstStyle/>
          <a:p>
            <a:pPr marL="0" indent="0">
              <a:buNone/>
            </a:pPr>
            <a:r>
              <a:rPr lang="en-US" b="1" dirty="0">
                <a:latin typeface="Poppins" panose="00000500000000000000" pitchFamily="2" charset="0"/>
                <a:cs typeface="Poppins" panose="00000500000000000000" pitchFamily="2" charset="0"/>
              </a:rPr>
              <a:t>Our</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Nestlé Pure Life bottled water</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helps</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health-conscious consumers</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who</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want to stay hydrated</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by</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offering clean, purified water</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and</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avoiding contaminants found in tap water</a:t>
            </a:r>
            <a:r>
              <a:rPr lang="en-US" u="sng" dirty="0">
                <a:solidFill>
                  <a:schemeClr val="tx2">
                    <a:lumMod val="50000"/>
                    <a:lumOff val="50000"/>
                  </a:schemeClr>
                </a:solidFill>
                <a:latin typeface="Poppins" panose="00000500000000000000" pitchFamily="2" charset="0"/>
                <a:cs typeface="Poppins" panose="00000500000000000000" pitchFamily="2" charset="0"/>
              </a:rPr>
              <a:t>.</a:t>
            </a:r>
            <a:endParaRPr lang="en-US" b="1" u="sng" dirty="0">
              <a:solidFill>
                <a:schemeClr val="tx2">
                  <a:lumMod val="50000"/>
                  <a:lumOff val="50000"/>
                </a:schemeClr>
              </a:solidFill>
              <a:latin typeface="Poppins" panose="00000500000000000000" pitchFamily="2" charset="0"/>
              <a:cs typeface="Poppins" panose="00000500000000000000" pitchFamily="2" charset="0"/>
            </a:endParaRPr>
          </a:p>
          <a:p>
            <a:pPr marL="0" indent="0">
              <a:buNone/>
            </a:pPr>
            <a:endParaRPr lang="en-US" b="1" dirty="0">
              <a:latin typeface="Poppins" panose="00000500000000000000" pitchFamily="2" charset="0"/>
              <a:cs typeface="Poppins" panose="00000500000000000000" pitchFamily="2" charset="0"/>
            </a:endParaRPr>
          </a:p>
          <a:p>
            <a:pPr marL="0" indent="0">
              <a:buNone/>
            </a:pPr>
            <a:r>
              <a:rPr lang="en-US" b="1" dirty="0">
                <a:latin typeface="Poppins" panose="00000500000000000000" pitchFamily="2" charset="0"/>
                <a:cs typeface="Poppins" panose="00000500000000000000" pitchFamily="2" charset="0"/>
              </a:rPr>
              <a:t>Unlike</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other bottled water brands</a:t>
            </a:r>
            <a:r>
              <a:rPr lang="en-US" u="sng" dirty="0">
                <a:solidFill>
                  <a:schemeClr val="tx2">
                    <a:lumMod val="50000"/>
                    <a:lumOff val="50000"/>
                  </a:schemeClr>
                </a:solidFill>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Nestlé Pure Life</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offers</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affordable hydration with a commitment to sustainability</a:t>
            </a:r>
            <a:r>
              <a:rPr lang="en-US" u="sng" dirty="0">
                <a:solidFill>
                  <a:schemeClr val="tx2">
                    <a:lumMod val="50000"/>
                    <a:lumOff val="50000"/>
                  </a:schemeClr>
                </a:solidFill>
                <a:latin typeface="Poppins" panose="00000500000000000000" pitchFamily="2" charset="0"/>
                <a:cs typeface="Poppins" panose="00000500000000000000" pitchFamily="2" charset="0"/>
              </a:rPr>
              <a:t>.</a:t>
            </a:r>
          </a:p>
          <a:p>
            <a:pPr marL="0" indent="0">
              <a:buNone/>
            </a:pPr>
            <a:endParaRPr lang="en-US"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783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85DF-9E8A-9EFF-0F67-650E4BAF56C9}"/>
              </a:ext>
            </a:extLst>
          </p:cNvPr>
          <p:cNvSpPr>
            <a:spLocks noGrp="1"/>
          </p:cNvSpPr>
          <p:nvPr>
            <p:ph type="title"/>
          </p:nvPr>
        </p:nvSpPr>
        <p:spPr/>
        <p:txBody>
          <a:bodyPr/>
          <a:lstStyle/>
          <a:p>
            <a:r>
              <a:rPr lang="en-US" dirty="0"/>
              <a:t>Effective Value Propositions…</a:t>
            </a:r>
          </a:p>
        </p:txBody>
      </p:sp>
      <p:sp>
        <p:nvSpPr>
          <p:cNvPr id="3" name="Content Placeholder 2">
            <a:extLst>
              <a:ext uri="{FF2B5EF4-FFF2-40B4-BE49-F238E27FC236}">
                <a16:creationId xmlns:a16="http://schemas.microsoft.com/office/drawing/2014/main" id="{7D6F0134-1A08-A3EC-4344-9E29DE6E22E9}"/>
              </a:ext>
            </a:extLst>
          </p:cNvPr>
          <p:cNvSpPr>
            <a:spLocks noGrp="1"/>
          </p:cNvSpPr>
          <p:nvPr>
            <p:ph idx="1"/>
          </p:nvPr>
        </p:nvSpPr>
        <p:spPr>
          <a:xfrm>
            <a:off x="953811" y="3163824"/>
            <a:ext cx="22486758" cy="8144878"/>
          </a:xfrm>
        </p:spPr>
        <p:txBody>
          <a:bodyPr/>
          <a:lstStyle/>
          <a:p>
            <a:r>
              <a:rPr lang="en-US" dirty="0"/>
              <a:t>Target few jobs, pains, and gains but do so extremely well</a:t>
            </a:r>
          </a:p>
          <a:p>
            <a:r>
              <a:rPr lang="en-US" dirty="0"/>
              <a:t>Go beyond functional jobs and address emotional and social jobs</a:t>
            </a:r>
          </a:p>
          <a:p>
            <a:r>
              <a:rPr lang="en-US" dirty="0"/>
              <a:t>Align with how customers measure success</a:t>
            </a:r>
          </a:p>
          <a:p>
            <a:r>
              <a:rPr lang="en-US" dirty="0"/>
              <a:t>Focus on jobs, pains, and gains that a lot of people have or that some will pay a lot of money for.</a:t>
            </a:r>
          </a:p>
          <a:p>
            <a:r>
              <a:rPr lang="en-US" dirty="0"/>
              <a:t>Outperform competition substantially on at least one dimension</a:t>
            </a:r>
          </a:p>
        </p:txBody>
      </p:sp>
    </p:spTree>
    <p:extLst>
      <p:ext uri="{BB962C8B-B14F-4D97-AF65-F5344CB8AC3E}">
        <p14:creationId xmlns:p14="http://schemas.microsoft.com/office/powerpoint/2010/main" val="3186008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4B1-255D-0467-1B1F-C6422009CA9D}"/>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Example 1</a:t>
            </a:r>
          </a:p>
        </p:txBody>
      </p:sp>
      <p:sp>
        <p:nvSpPr>
          <p:cNvPr id="3" name="Content Placeholder 2">
            <a:extLst>
              <a:ext uri="{FF2B5EF4-FFF2-40B4-BE49-F238E27FC236}">
                <a16:creationId xmlns:a16="http://schemas.microsoft.com/office/drawing/2014/main" id="{97EEDE60-FDFC-D36F-9696-9E3D4641101D}"/>
              </a:ext>
            </a:extLst>
          </p:cNvPr>
          <p:cNvSpPr>
            <a:spLocks noGrp="1"/>
          </p:cNvSpPr>
          <p:nvPr>
            <p:ph idx="1"/>
          </p:nvPr>
        </p:nvSpPr>
        <p:spPr/>
        <p:txBody>
          <a:bodyPr>
            <a:normAutofit fontScale="77500" lnSpcReduction="20000"/>
          </a:bodyPr>
          <a:lstStyle/>
          <a:p>
            <a:pPr marL="0" indent="0">
              <a:lnSpc>
                <a:spcPct val="110000"/>
              </a:lnSpc>
              <a:buNone/>
            </a:pPr>
            <a:r>
              <a:rPr lang="en-US" b="1" dirty="0">
                <a:latin typeface="Poppins" panose="00000500000000000000" pitchFamily="2" charset="0"/>
                <a:cs typeface="Poppins" panose="00000500000000000000" pitchFamily="2" charset="0"/>
              </a:rPr>
              <a:t>We offer the best coffee in town.</a:t>
            </a:r>
          </a:p>
          <a:p>
            <a:pPr>
              <a:lnSpc>
                <a:spcPct val="110000"/>
              </a:lnSpc>
            </a:pPr>
            <a:r>
              <a:rPr lang="en-US" dirty="0">
                <a:latin typeface="Poppins" panose="00000500000000000000" pitchFamily="2" charset="0"/>
                <a:cs typeface="Poppins" panose="00000500000000000000" pitchFamily="2" charset="0"/>
              </a:rPr>
              <a:t>The term “best” is subjective and doesn’t explain why the coffee is the best.</a:t>
            </a:r>
          </a:p>
          <a:p>
            <a:pPr>
              <a:lnSpc>
                <a:spcPct val="110000"/>
              </a:lnSpc>
            </a:pPr>
            <a:r>
              <a:rPr lang="en-US" dirty="0">
                <a:latin typeface="Poppins" panose="00000500000000000000" pitchFamily="2" charset="0"/>
                <a:cs typeface="Poppins" panose="00000500000000000000" pitchFamily="2" charset="0"/>
              </a:rPr>
              <a:t>There’s no mention of what makes the coffee unique or valuable.</a:t>
            </a:r>
          </a:p>
          <a:p>
            <a:pPr marL="0" indent="0">
              <a:lnSpc>
                <a:spcPct val="110000"/>
              </a:lnSpc>
              <a:buNone/>
            </a:pPr>
            <a:endParaRPr lang="en-US" dirty="0">
              <a:latin typeface="Poppins" panose="00000500000000000000" pitchFamily="2" charset="0"/>
              <a:cs typeface="Poppins" panose="00000500000000000000" pitchFamily="2" charset="0"/>
            </a:endParaRPr>
          </a:p>
          <a:p>
            <a:pPr marL="0" indent="0">
              <a:lnSpc>
                <a:spcPct val="110000"/>
              </a:lnSpc>
              <a:buNone/>
            </a:pPr>
            <a:r>
              <a:rPr lang="en-US" b="1" dirty="0">
                <a:highlight>
                  <a:srgbClr val="00FF00"/>
                </a:highlight>
                <a:latin typeface="Poppins" panose="00000500000000000000" pitchFamily="2" charset="0"/>
                <a:cs typeface="Poppins" panose="00000500000000000000" pitchFamily="2" charset="0"/>
              </a:rPr>
              <a:t>Better:</a:t>
            </a:r>
            <a:r>
              <a:rPr lang="en-US" b="1" dirty="0">
                <a:latin typeface="Poppins" panose="00000500000000000000" pitchFamily="2" charset="0"/>
                <a:cs typeface="Poppins" panose="00000500000000000000" pitchFamily="2" charset="0"/>
              </a:rPr>
              <a:t> </a:t>
            </a:r>
            <a:r>
              <a:rPr lang="en-US" b="1" dirty="0">
                <a:solidFill>
                  <a:schemeClr val="accent4">
                    <a:lumMod val="50000"/>
                  </a:schemeClr>
                </a:solidFill>
                <a:latin typeface="Poppins" panose="00000500000000000000" pitchFamily="2" charset="0"/>
                <a:cs typeface="Poppins" panose="00000500000000000000" pitchFamily="2" charset="0"/>
              </a:rPr>
              <a:t>Our sustainably sourced, single-origin coffee is roasted fresh daily to provide rich, bold flavors, ensuring an exceptional cup every time.</a:t>
            </a:r>
          </a:p>
          <a:p>
            <a:pPr>
              <a:lnSpc>
                <a:spcPct val="110000"/>
              </a:lnSpc>
            </a:pPr>
            <a:r>
              <a:rPr lang="en-US" dirty="0">
                <a:solidFill>
                  <a:schemeClr val="accent4">
                    <a:lumMod val="50000"/>
                  </a:schemeClr>
                </a:solidFill>
                <a:latin typeface="Poppins" panose="00000500000000000000" pitchFamily="2" charset="0"/>
                <a:cs typeface="Poppins" panose="00000500000000000000" pitchFamily="2" charset="0"/>
              </a:rPr>
              <a:t>The value is clear—sustainably sourced, single-origin, fresh roasting, and bold flavors.</a:t>
            </a:r>
          </a:p>
          <a:p>
            <a:pPr>
              <a:lnSpc>
                <a:spcPct val="110000"/>
              </a:lnSpc>
            </a:pPr>
            <a:r>
              <a:rPr lang="en-US" dirty="0">
                <a:solidFill>
                  <a:schemeClr val="accent4">
                    <a:lumMod val="50000"/>
                  </a:schemeClr>
                </a:solidFill>
                <a:latin typeface="Poppins" panose="00000500000000000000" pitchFamily="2" charset="0"/>
                <a:cs typeface="Poppins" panose="00000500000000000000" pitchFamily="2" charset="0"/>
              </a:rPr>
              <a:t>It highlights what the customer can expect (exceptional flavor and freshness).</a:t>
            </a:r>
          </a:p>
        </p:txBody>
      </p:sp>
    </p:spTree>
    <p:extLst>
      <p:ext uri="{BB962C8B-B14F-4D97-AF65-F5344CB8AC3E}">
        <p14:creationId xmlns:p14="http://schemas.microsoft.com/office/powerpoint/2010/main" val="25098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4B1-255D-0467-1B1F-C6422009CA9D}"/>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Example 2</a:t>
            </a:r>
          </a:p>
        </p:txBody>
      </p:sp>
      <p:sp>
        <p:nvSpPr>
          <p:cNvPr id="3" name="Content Placeholder 2">
            <a:extLst>
              <a:ext uri="{FF2B5EF4-FFF2-40B4-BE49-F238E27FC236}">
                <a16:creationId xmlns:a16="http://schemas.microsoft.com/office/drawing/2014/main" id="{97EEDE60-FDFC-D36F-9696-9E3D4641101D}"/>
              </a:ext>
            </a:extLst>
          </p:cNvPr>
          <p:cNvSpPr>
            <a:spLocks noGrp="1"/>
          </p:cNvSpPr>
          <p:nvPr>
            <p:ph idx="1"/>
          </p:nvPr>
        </p:nvSpPr>
        <p:spPr/>
        <p:txBody>
          <a:bodyPr>
            <a:normAutofit fontScale="70000" lnSpcReduction="20000"/>
          </a:bodyPr>
          <a:lstStyle/>
          <a:p>
            <a:pPr marL="0" indent="0">
              <a:lnSpc>
                <a:spcPct val="120000"/>
              </a:lnSpc>
              <a:buNone/>
            </a:pPr>
            <a:r>
              <a:rPr lang="en-US" b="1" dirty="0">
                <a:latin typeface="Poppins" panose="00000500000000000000" pitchFamily="2" charset="0"/>
                <a:cs typeface="Poppins" panose="00000500000000000000" pitchFamily="2" charset="0"/>
              </a:rPr>
              <a:t>We help businesses with marketing.</a:t>
            </a:r>
          </a:p>
          <a:p>
            <a:pPr>
              <a:lnSpc>
                <a:spcPct val="120000"/>
              </a:lnSpc>
            </a:pPr>
            <a:r>
              <a:rPr lang="en-US" dirty="0">
                <a:latin typeface="Poppins" panose="00000500000000000000" pitchFamily="2" charset="0"/>
                <a:cs typeface="Poppins" panose="00000500000000000000" pitchFamily="2" charset="0"/>
              </a:rPr>
              <a:t>It’s unclear what aspect of marketing is being addressed and how it benefits the customer.</a:t>
            </a:r>
          </a:p>
          <a:p>
            <a:pPr>
              <a:lnSpc>
                <a:spcPct val="120000"/>
              </a:lnSpc>
            </a:pPr>
            <a:r>
              <a:rPr lang="en-US" dirty="0">
                <a:latin typeface="Poppins" panose="00000500000000000000" pitchFamily="2" charset="0"/>
                <a:cs typeface="Poppins" panose="00000500000000000000" pitchFamily="2" charset="0"/>
              </a:rPr>
              <a:t>Doesn’t explain how this service is better than other marketing agencies.</a:t>
            </a:r>
          </a:p>
          <a:p>
            <a:pPr marL="0" indent="0">
              <a:lnSpc>
                <a:spcPct val="120000"/>
              </a:lnSpc>
              <a:buNone/>
            </a:pPr>
            <a:endParaRPr lang="en-US" dirty="0">
              <a:latin typeface="Poppins" panose="00000500000000000000" pitchFamily="2" charset="0"/>
              <a:cs typeface="Poppins" panose="00000500000000000000" pitchFamily="2" charset="0"/>
            </a:endParaRPr>
          </a:p>
          <a:p>
            <a:pPr marL="0" indent="0">
              <a:lnSpc>
                <a:spcPct val="120000"/>
              </a:lnSpc>
              <a:buNone/>
            </a:pPr>
            <a:r>
              <a:rPr lang="en-US" b="1" dirty="0">
                <a:highlight>
                  <a:srgbClr val="00FF00"/>
                </a:highlight>
                <a:latin typeface="Poppins" panose="00000500000000000000" pitchFamily="2" charset="0"/>
                <a:cs typeface="Poppins" panose="00000500000000000000" pitchFamily="2" charset="0"/>
              </a:rPr>
              <a:t>Better:</a:t>
            </a:r>
            <a:r>
              <a:rPr lang="en-US" b="1" dirty="0">
                <a:latin typeface="Poppins" panose="00000500000000000000" pitchFamily="2" charset="0"/>
                <a:cs typeface="Poppins" panose="00000500000000000000" pitchFamily="2" charset="0"/>
              </a:rPr>
              <a:t> </a:t>
            </a:r>
            <a:r>
              <a:rPr lang="en-US" b="1" dirty="0">
                <a:solidFill>
                  <a:schemeClr val="accent4">
                    <a:lumMod val="50000"/>
                  </a:schemeClr>
                </a:solidFill>
                <a:latin typeface="Poppins" panose="00000500000000000000" pitchFamily="2" charset="0"/>
                <a:cs typeface="Poppins" panose="00000500000000000000" pitchFamily="2" charset="0"/>
              </a:rPr>
              <a:t>We help small businesses grow their online presence by offering tailored digital marketing strategies, including SEO optimization, social media management, and targeted advertising.</a:t>
            </a:r>
          </a:p>
          <a:p>
            <a:pPr>
              <a:lnSpc>
                <a:spcPct val="120000"/>
              </a:lnSpc>
            </a:pPr>
            <a:r>
              <a:rPr lang="en-US" dirty="0">
                <a:solidFill>
                  <a:schemeClr val="accent4">
                    <a:lumMod val="50000"/>
                  </a:schemeClr>
                </a:solidFill>
                <a:latin typeface="Poppins" panose="00000500000000000000" pitchFamily="2" charset="0"/>
                <a:cs typeface="Poppins" panose="00000500000000000000" pitchFamily="2" charset="0"/>
              </a:rPr>
              <a:t>It mentions specific services like SEO, social media, and targeted ads, which clarify what the company does.</a:t>
            </a:r>
          </a:p>
          <a:p>
            <a:pPr>
              <a:lnSpc>
                <a:spcPct val="120000"/>
              </a:lnSpc>
            </a:pPr>
            <a:r>
              <a:rPr lang="en-US" dirty="0">
                <a:solidFill>
                  <a:schemeClr val="accent4">
                    <a:lumMod val="50000"/>
                  </a:schemeClr>
                </a:solidFill>
                <a:latin typeface="Poppins" panose="00000500000000000000" pitchFamily="2" charset="0"/>
                <a:cs typeface="Poppins" panose="00000500000000000000" pitchFamily="2" charset="0"/>
              </a:rPr>
              <a:t>It explains how the service will directly help (grow online presence).</a:t>
            </a:r>
          </a:p>
        </p:txBody>
      </p:sp>
    </p:spTree>
    <p:extLst>
      <p:ext uri="{BB962C8B-B14F-4D97-AF65-F5344CB8AC3E}">
        <p14:creationId xmlns:p14="http://schemas.microsoft.com/office/powerpoint/2010/main" val="152176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4B1-255D-0467-1B1F-C6422009CA9D}"/>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Example 3</a:t>
            </a:r>
          </a:p>
        </p:txBody>
      </p:sp>
      <p:sp>
        <p:nvSpPr>
          <p:cNvPr id="3" name="Content Placeholder 2">
            <a:extLst>
              <a:ext uri="{FF2B5EF4-FFF2-40B4-BE49-F238E27FC236}">
                <a16:creationId xmlns:a16="http://schemas.microsoft.com/office/drawing/2014/main" id="{97EEDE60-FDFC-D36F-9696-9E3D4641101D}"/>
              </a:ext>
            </a:extLst>
          </p:cNvPr>
          <p:cNvSpPr>
            <a:spLocks noGrp="1"/>
          </p:cNvSpPr>
          <p:nvPr>
            <p:ph idx="1"/>
          </p:nvPr>
        </p:nvSpPr>
        <p:spPr/>
        <p:txBody>
          <a:bodyPr>
            <a:normAutofit fontScale="70000" lnSpcReduction="20000"/>
          </a:bodyPr>
          <a:lstStyle/>
          <a:p>
            <a:pPr marL="0" indent="0">
              <a:lnSpc>
                <a:spcPct val="120000"/>
              </a:lnSpc>
              <a:buNone/>
            </a:pPr>
            <a:r>
              <a:rPr lang="en-US" b="1" dirty="0">
                <a:latin typeface="Poppins" panose="00000500000000000000" pitchFamily="2" charset="0"/>
                <a:cs typeface="Poppins" panose="00000500000000000000" pitchFamily="2" charset="0"/>
              </a:rPr>
              <a:t>We provide high-quality organic vegetables.</a:t>
            </a:r>
          </a:p>
          <a:p>
            <a:pPr>
              <a:lnSpc>
                <a:spcPct val="120000"/>
              </a:lnSpc>
            </a:pPr>
            <a:r>
              <a:rPr lang="en-US" dirty="0">
                <a:latin typeface="Poppins" panose="00000500000000000000" pitchFamily="2" charset="0"/>
                <a:cs typeface="Poppins" panose="00000500000000000000" pitchFamily="2" charset="0"/>
              </a:rPr>
              <a:t>Many companies offer organic vegetables, so this statement does not stand out or provide specifics about what makes these vegetables unique or valuable.</a:t>
            </a:r>
          </a:p>
          <a:p>
            <a:pPr>
              <a:lnSpc>
                <a:spcPct val="120000"/>
              </a:lnSpc>
            </a:pPr>
            <a:r>
              <a:rPr lang="en-US" dirty="0">
                <a:latin typeface="Poppins" panose="00000500000000000000" pitchFamily="2" charset="0"/>
                <a:cs typeface="Poppins" panose="00000500000000000000" pitchFamily="2" charset="0"/>
              </a:rPr>
              <a:t>It doesn't explain how these vegetables will benefit the customer or what sets them apart from competitors.</a:t>
            </a:r>
          </a:p>
          <a:p>
            <a:pPr marL="0" indent="0">
              <a:lnSpc>
                <a:spcPct val="120000"/>
              </a:lnSpc>
              <a:buNone/>
            </a:pPr>
            <a:endParaRPr lang="en-US" dirty="0">
              <a:latin typeface="Poppins" panose="00000500000000000000" pitchFamily="2" charset="0"/>
              <a:cs typeface="Poppins" panose="00000500000000000000" pitchFamily="2" charset="0"/>
            </a:endParaRPr>
          </a:p>
          <a:p>
            <a:pPr marL="0" indent="0">
              <a:lnSpc>
                <a:spcPct val="120000"/>
              </a:lnSpc>
              <a:buNone/>
            </a:pPr>
            <a:r>
              <a:rPr lang="en-US" b="1" dirty="0">
                <a:highlight>
                  <a:srgbClr val="00FF00"/>
                </a:highlight>
                <a:latin typeface="Poppins" panose="00000500000000000000" pitchFamily="2" charset="0"/>
                <a:cs typeface="Poppins" panose="00000500000000000000" pitchFamily="2" charset="0"/>
              </a:rPr>
              <a:t>Better:</a:t>
            </a:r>
            <a:r>
              <a:rPr lang="en-US" b="1" dirty="0">
                <a:latin typeface="Poppins" panose="00000500000000000000" pitchFamily="2" charset="0"/>
                <a:cs typeface="Poppins" panose="00000500000000000000" pitchFamily="2" charset="0"/>
              </a:rPr>
              <a:t> </a:t>
            </a:r>
            <a:r>
              <a:rPr lang="en-US" b="1" dirty="0">
                <a:solidFill>
                  <a:schemeClr val="accent4">
                    <a:lumMod val="50000"/>
                  </a:schemeClr>
                </a:solidFill>
                <a:latin typeface="Poppins" panose="00000500000000000000" pitchFamily="2" charset="0"/>
                <a:cs typeface="Poppins" panose="00000500000000000000" pitchFamily="2" charset="0"/>
              </a:rPr>
              <a:t>Our farm-to-table organic vegetables are harvested within 24 hours of delivery, ensuring peak freshness and nutrition for families looking for the healthiest meal options.</a:t>
            </a:r>
          </a:p>
          <a:p>
            <a:pPr>
              <a:lnSpc>
                <a:spcPct val="120000"/>
              </a:lnSpc>
            </a:pPr>
            <a:r>
              <a:rPr lang="en-US" dirty="0">
                <a:solidFill>
                  <a:schemeClr val="accent4">
                    <a:lumMod val="50000"/>
                  </a:schemeClr>
                </a:solidFill>
                <a:latin typeface="Poppins" panose="00000500000000000000" pitchFamily="2" charset="0"/>
                <a:cs typeface="Poppins" panose="00000500000000000000" pitchFamily="2" charset="0"/>
              </a:rPr>
              <a:t>It mentions specific benefits and explains the tangible benefits (freshness and nutrition) that health-conscious consumers care about.</a:t>
            </a:r>
          </a:p>
        </p:txBody>
      </p:sp>
    </p:spTree>
    <p:extLst>
      <p:ext uri="{BB962C8B-B14F-4D97-AF65-F5344CB8AC3E}">
        <p14:creationId xmlns:p14="http://schemas.microsoft.com/office/powerpoint/2010/main" val="36224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54679-E709-2194-9C6B-0F6CD386D5B0}"/>
              </a:ext>
            </a:extLst>
          </p:cNvPr>
          <p:cNvSpPr>
            <a:spLocks noGrp="1"/>
          </p:cNvSpPr>
          <p:nvPr>
            <p:ph type="title"/>
          </p:nvPr>
        </p:nvSpPr>
        <p:spPr>
          <a:xfrm>
            <a:off x="1665287" y="2161312"/>
            <a:ext cx="21031200" cy="9845384"/>
          </a:xfrm>
        </p:spPr>
        <p:txBody>
          <a:bodyPr>
            <a:noAutofit/>
          </a:bodyPr>
          <a:lstStyle/>
          <a:p>
            <a:r>
              <a:rPr lang="en-US" sz="9600" dirty="0">
                <a:latin typeface="Poppins" panose="00000500000000000000" pitchFamily="2" charset="0"/>
                <a:cs typeface="Poppins" panose="00000500000000000000" pitchFamily="2" charset="0"/>
              </a:rPr>
              <a:t>Effective value propositions </a:t>
            </a:r>
            <a:br>
              <a:rPr lang="en-US" sz="9600" dirty="0">
                <a:latin typeface="Poppins" panose="00000500000000000000" pitchFamily="2" charset="0"/>
                <a:cs typeface="Poppins" panose="00000500000000000000" pitchFamily="2" charset="0"/>
              </a:rPr>
            </a:br>
            <a:r>
              <a:rPr lang="en-US" sz="9600" dirty="0">
                <a:solidFill>
                  <a:srgbClr val="7030A0"/>
                </a:solidFill>
                <a:latin typeface="Poppins" panose="00000500000000000000" pitchFamily="2" charset="0"/>
                <a:cs typeface="Poppins" panose="00000500000000000000" pitchFamily="2" charset="0"/>
              </a:rPr>
              <a:t>clearly define </a:t>
            </a:r>
            <a:r>
              <a:rPr lang="en-US" sz="9600" b="1" dirty="0">
                <a:solidFill>
                  <a:srgbClr val="7030A0"/>
                </a:solidFill>
                <a:latin typeface="Poppins" panose="00000500000000000000" pitchFamily="2" charset="0"/>
                <a:cs typeface="Poppins" panose="00000500000000000000" pitchFamily="2" charset="0"/>
              </a:rPr>
              <a:t>who</a:t>
            </a:r>
            <a:r>
              <a:rPr lang="en-US" sz="9600" dirty="0">
                <a:solidFill>
                  <a:srgbClr val="7030A0"/>
                </a:solidFill>
                <a:latin typeface="Poppins" panose="00000500000000000000" pitchFamily="2" charset="0"/>
                <a:cs typeface="Poppins" panose="00000500000000000000" pitchFamily="2" charset="0"/>
              </a:rPr>
              <a:t> the product is for, </a:t>
            </a:r>
            <a:r>
              <a:rPr lang="en-US" sz="9600" b="1" dirty="0">
                <a:solidFill>
                  <a:schemeClr val="accent2">
                    <a:lumMod val="75000"/>
                  </a:schemeClr>
                </a:solidFill>
                <a:latin typeface="Poppins" panose="00000500000000000000" pitchFamily="2" charset="0"/>
                <a:cs typeface="Poppins" panose="00000500000000000000" pitchFamily="2" charset="0"/>
              </a:rPr>
              <a:t>what problem</a:t>
            </a:r>
            <a:r>
              <a:rPr lang="en-US" sz="9600" dirty="0">
                <a:solidFill>
                  <a:schemeClr val="accent2">
                    <a:lumMod val="75000"/>
                  </a:schemeClr>
                </a:solidFill>
                <a:latin typeface="Poppins" panose="00000500000000000000" pitchFamily="2" charset="0"/>
                <a:cs typeface="Poppins" panose="00000500000000000000" pitchFamily="2" charset="0"/>
              </a:rPr>
              <a:t> it solves,</a:t>
            </a:r>
            <a:r>
              <a:rPr lang="en-US" sz="9600" dirty="0">
                <a:solidFill>
                  <a:srgbClr val="7030A0"/>
                </a:solidFill>
                <a:latin typeface="Poppins" panose="00000500000000000000" pitchFamily="2" charset="0"/>
                <a:cs typeface="Poppins" panose="00000500000000000000" pitchFamily="2" charset="0"/>
              </a:rPr>
              <a:t> </a:t>
            </a:r>
            <a:br>
              <a:rPr lang="en-US" sz="9600" dirty="0">
                <a:solidFill>
                  <a:srgbClr val="7030A0"/>
                </a:solidFill>
                <a:latin typeface="Poppins" panose="00000500000000000000" pitchFamily="2" charset="0"/>
                <a:cs typeface="Poppins" panose="00000500000000000000" pitchFamily="2" charset="0"/>
              </a:rPr>
            </a:br>
            <a:r>
              <a:rPr lang="en-US" sz="9600" b="1" dirty="0">
                <a:solidFill>
                  <a:srgbClr val="00B050"/>
                </a:solidFill>
                <a:latin typeface="Poppins" panose="00000500000000000000" pitchFamily="2" charset="0"/>
                <a:cs typeface="Poppins" panose="00000500000000000000" pitchFamily="2" charset="0"/>
              </a:rPr>
              <a:t>how</a:t>
            </a:r>
            <a:r>
              <a:rPr lang="en-US" sz="9600" dirty="0">
                <a:solidFill>
                  <a:srgbClr val="00B050"/>
                </a:solidFill>
                <a:latin typeface="Poppins" panose="00000500000000000000" pitchFamily="2" charset="0"/>
                <a:cs typeface="Poppins" panose="00000500000000000000" pitchFamily="2" charset="0"/>
              </a:rPr>
              <a:t> it does so, and </a:t>
            </a:r>
            <a:br>
              <a:rPr lang="en-US" sz="9600" dirty="0">
                <a:solidFill>
                  <a:schemeClr val="tx2">
                    <a:lumMod val="50000"/>
                    <a:lumOff val="50000"/>
                  </a:schemeClr>
                </a:solidFill>
                <a:latin typeface="Poppins" panose="00000500000000000000" pitchFamily="2" charset="0"/>
                <a:cs typeface="Poppins" panose="00000500000000000000" pitchFamily="2" charset="0"/>
              </a:rPr>
            </a:br>
            <a:r>
              <a:rPr lang="en-US" sz="9600" dirty="0">
                <a:solidFill>
                  <a:schemeClr val="tx2">
                    <a:lumMod val="50000"/>
                    <a:lumOff val="50000"/>
                  </a:schemeClr>
                </a:solidFill>
                <a:latin typeface="Poppins" panose="00000500000000000000" pitchFamily="2" charset="0"/>
                <a:cs typeface="Poppins" panose="00000500000000000000" pitchFamily="2" charset="0"/>
              </a:rPr>
              <a:t>what differentiates it from </a:t>
            </a:r>
            <a:r>
              <a:rPr lang="en-US" sz="9600" b="1" dirty="0">
                <a:solidFill>
                  <a:schemeClr val="tx2">
                    <a:lumMod val="50000"/>
                    <a:lumOff val="50000"/>
                  </a:schemeClr>
                </a:solidFill>
                <a:latin typeface="Poppins" panose="00000500000000000000" pitchFamily="2" charset="0"/>
                <a:cs typeface="Poppins" panose="00000500000000000000" pitchFamily="2" charset="0"/>
              </a:rPr>
              <a:t>competing value propositions</a:t>
            </a:r>
            <a:r>
              <a:rPr lang="en-US" sz="9600" dirty="0">
                <a:solidFill>
                  <a:schemeClr val="tx2">
                    <a:lumMod val="50000"/>
                    <a:lumOff val="50000"/>
                  </a:schemeClr>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5133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7B18A-4508-05C3-1138-6F8DDE72D4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CE96A-0C78-62F5-D12D-86DBCAC43797}"/>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5385C5D1-BA56-37DE-827A-9386D676882C}"/>
              </a:ext>
            </a:extLst>
          </p:cNvPr>
          <p:cNvSpPr>
            <a:spLocks noGrp="1"/>
          </p:cNvSpPr>
          <p:nvPr>
            <p:ph idx="1"/>
          </p:nvPr>
        </p:nvSpPr>
        <p:spPr>
          <a:xfrm>
            <a:off x="953811" y="3163824"/>
            <a:ext cx="22486758" cy="5632311"/>
          </a:xfrm>
        </p:spPr>
        <p:txBody>
          <a:bodyPr/>
          <a:lstStyle/>
          <a:p>
            <a:pPr marL="914400" indent="-914400">
              <a:buFont typeface="+mj-lt"/>
              <a:buAutoNum type="arabicPeriod"/>
            </a:pPr>
            <a:r>
              <a:rPr lang="en-US" dirty="0">
                <a:solidFill>
                  <a:schemeClr val="bg1">
                    <a:lumMod val="85000"/>
                  </a:schemeClr>
                </a:solidFill>
              </a:rPr>
              <a:t>Components of the BMC</a:t>
            </a:r>
          </a:p>
          <a:p>
            <a:pPr marL="914400" indent="-914400">
              <a:buFont typeface="+mj-lt"/>
              <a:buAutoNum type="arabicPeriod"/>
            </a:pPr>
            <a:r>
              <a:rPr lang="en-US" dirty="0">
                <a:solidFill>
                  <a:schemeClr val="bg1">
                    <a:lumMod val="85000"/>
                  </a:schemeClr>
                </a:solidFill>
              </a:rPr>
              <a:t>Customer Segmentation</a:t>
            </a:r>
          </a:p>
          <a:p>
            <a:pPr marL="1571624" lvl="1" indent="-914400"/>
            <a:r>
              <a:rPr lang="en-US" dirty="0">
                <a:solidFill>
                  <a:schemeClr val="bg1">
                    <a:lumMod val="85000"/>
                  </a:schemeClr>
                </a:solidFill>
              </a:rPr>
              <a:t>Customer Jobs, Pains, and Gains</a:t>
            </a:r>
          </a:p>
          <a:p>
            <a:pPr marL="914400" indent="-914400">
              <a:buFont typeface="+mj-lt"/>
              <a:buAutoNum type="arabicPeriod"/>
            </a:pPr>
            <a:r>
              <a:rPr lang="en-US" dirty="0">
                <a:solidFill>
                  <a:schemeClr val="bg1">
                    <a:lumMod val="85000"/>
                  </a:schemeClr>
                </a:solidFill>
              </a:rPr>
              <a:t>Value Propositions</a:t>
            </a:r>
          </a:p>
          <a:p>
            <a:pPr marL="914400" indent="-914400">
              <a:buFont typeface="+mj-lt"/>
              <a:buAutoNum type="arabicPeriod"/>
            </a:pPr>
            <a:r>
              <a:rPr lang="en-US" b="1" dirty="0"/>
              <a:t>Product and Service Fit</a:t>
            </a:r>
          </a:p>
          <a:p>
            <a:pPr marL="1571624" lvl="1" indent="-914400"/>
            <a:r>
              <a:rPr lang="en-US" b="1" dirty="0"/>
              <a:t>Pain Relievers, Gain Creators</a:t>
            </a:r>
          </a:p>
        </p:txBody>
      </p:sp>
      <p:sp>
        <p:nvSpPr>
          <p:cNvPr id="4" name="Slide Number Placeholder 3">
            <a:extLst>
              <a:ext uri="{FF2B5EF4-FFF2-40B4-BE49-F238E27FC236}">
                <a16:creationId xmlns:a16="http://schemas.microsoft.com/office/drawing/2014/main" id="{1C0FEAEF-A348-9EFD-BD1F-85194B13A1A0}"/>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48</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606071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AB73-8E6F-E58E-6F33-F789DD59E9CD}"/>
              </a:ext>
            </a:extLst>
          </p:cNvPr>
          <p:cNvSpPr>
            <a:spLocks noGrp="1"/>
          </p:cNvSpPr>
          <p:nvPr>
            <p:ph type="title"/>
          </p:nvPr>
        </p:nvSpPr>
        <p:spPr/>
        <p:txBody>
          <a:bodyPr/>
          <a:lstStyle/>
          <a:p>
            <a:r>
              <a:rPr lang="en-US" dirty="0"/>
              <a:t>Value Map = Mapping Value onto Customer Profiles</a:t>
            </a:r>
          </a:p>
        </p:txBody>
      </p:sp>
      <p:sp>
        <p:nvSpPr>
          <p:cNvPr id="3" name="Content Placeholder 2">
            <a:extLst>
              <a:ext uri="{FF2B5EF4-FFF2-40B4-BE49-F238E27FC236}">
                <a16:creationId xmlns:a16="http://schemas.microsoft.com/office/drawing/2014/main" id="{DAB4849F-3855-C189-43D9-BEF43F220519}"/>
              </a:ext>
            </a:extLst>
          </p:cNvPr>
          <p:cNvSpPr>
            <a:spLocks noGrp="1"/>
          </p:cNvSpPr>
          <p:nvPr>
            <p:ph idx="1"/>
          </p:nvPr>
        </p:nvSpPr>
        <p:spPr>
          <a:xfrm>
            <a:off x="953811" y="3163824"/>
            <a:ext cx="22486758" cy="8425664"/>
          </a:xfrm>
        </p:spPr>
        <p:txBody>
          <a:bodyPr>
            <a:normAutofit lnSpcReduction="10000"/>
          </a:bodyPr>
          <a:lstStyle/>
          <a:p>
            <a:pPr marL="0" indent="0">
              <a:lnSpc>
                <a:spcPct val="120000"/>
              </a:lnSpc>
              <a:buNone/>
            </a:pPr>
            <a:r>
              <a:rPr lang="en-US" dirty="0"/>
              <a:t>The value map helps entrepreneurs construct effective value propositions by </a:t>
            </a:r>
            <a:r>
              <a:rPr lang="en-US" b="1" dirty="0"/>
              <a:t>aligning their product or service with customer needs</a:t>
            </a:r>
            <a:r>
              <a:rPr lang="en-US" dirty="0"/>
              <a:t>. </a:t>
            </a:r>
          </a:p>
          <a:p>
            <a:pPr>
              <a:lnSpc>
                <a:spcPct val="120000"/>
              </a:lnSpc>
            </a:pPr>
            <a:endParaRPr lang="en-US" dirty="0"/>
          </a:p>
          <a:p>
            <a:pPr marL="0" indent="0">
              <a:lnSpc>
                <a:spcPct val="120000"/>
              </a:lnSpc>
              <a:buNone/>
            </a:pPr>
            <a:r>
              <a:rPr lang="en-US" dirty="0"/>
              <a:t>Three categories (these map onto the Customer Profile categories):</a:t>
            </a:r>
          </a:p>
          <a:p>
            <a:pPr>
              <a:lnSpc>
                <a:spcPct val="120000"/>
              </a:lnSpc>
            </a:pPr>
            <a:r>
              <a:rPr lang="en-US" dirty="0"/>
              <a:t>Products and services 	&lt;= Customer jobs</a:t>
            </a:r>
          </a:p>
          <a:p>
            <a:pPr>
              <a:lnSpc>
                <a:spcPct val="120000"/>
              </a:lnSpc>
            </a:pPr>
            <a:r>
              <a:rPr lang="en-US" dirty="0"/>
              <a:t>Pain relievers 			&lt;= Customer pains</a:t>
            </a:r>
          </a:p>
          <a:p>
            <a:pPr>
              <a:lnSpc>
                <a:spcPct val="120000"/>
              </a:lnSpc>
            </a:pPr>
            <a:r>
              <a:rPr lang="en-US" dirty="0"/>
              <a:t>Gain creators 			&lt;= Customer gains</a:t>
            </a:r>
          </a:p>
          <a:p>
            <a:pPr>
              <a:lnSpc>
                <a:spcPct val="120000"/>
              </a:lnSpc>
            </a:pPr>
            <a:endParaRPr lang="en-US" dirty="0"/>
          </a:p>
        </p:txBody>
      </p:sp>
    </p:spTree>
    <p:extLst>
      <p:ext uri="{BB962C8B-B14F-4D97-AF65-F5344CB8AC3E}">
        <p14:creationId xmlns:p14="http://schemas.microsoft.com/office/powerpoint/2010/main" val="376929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022E-ADD9-1A39-A23C-E71DC14A3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BE061-EC29-873D-E1C3-AF6CB865E414}"/>
              </a:ext>
            </a:extLst>
          </p:cNvPr>
          <p:cNvSpPr>
            <a:spLocks noGrp="1"/>
          </p:cNvSpPr>
          <p:nvPr>
            <p:ph type="title" idx="4294967295"/>
          </p:nvPr>
        </p:nvSpPr>
        <p:spPr>
          <a:xfrm>
            <a:off x="1269387" y="838259"/>
            <a:ext cx="22171025" cy="1538883"/>
          </a:xfrm>
        </p:spPr>
        <p:txBody>
          <a:bodyPr/>
          <a:lstStyle/>
          <a:p>
            <a:r>
              <a:rPr lang="en-US" dirty="0"/>
              <a:t>Chapter 12 Objectives</a:t>
            </a:r>
          </a:p>
        </p:txBody>
      </p:sp>
      <p:sp>
        <p:nvSpPr>
          <p:cNvPr id="3" name="Content Placeholder 2">
            <a:extLst>
              <a:ext uri="{FF2B5EF4-FFF2-40B4-BE49-F238E27FC236}">
                <a16:creationId xmlns:a16="http://schemas.microsoft.com/office/drawing/2014/main" id="{4FDEB99B-CB08-63B2-2B1A-FF45484F9A15}"/>
              </a:ext>
            </a:extLst>
          </p:cNvPr>
          <p:cNvSpPr>
            <a:spLocks noGrp="1"/>
          </p:cNvSpPr>
          <p:nvPr>
            <p:ph type="body" sz="quarter" idx="4294967295"/>
          </p:nvPr>
        </p:nvSpPr>
        <p:spPr>
          <a:xfrm>
            <a:off x="1269387" y="2801004"/>
            <a:ext cx="22167850" cy="7421519"/>
          </a:xfrm>
        </p:spPr>
        <p:txBody>
          <a:bodyPr/>
          <a:lstStyle/>
          <a:p>
            <a:pPr marL="446088" indent="-446088">
              <a:spcBef>
                <a:spcPts val="0"/>
              </a:spcBef>
              <a:spcAft>
                <a:spcPts val="600"/>
              </a:spcAft>
              <a:buClr>
                <a:schemeClr val="tx1"/>
              </a:buClr>
              <a:buFont typeface="+mj-lt"/>
              <a:buAutoNum type="arabicPeriod"/>
            </a:pPr>
            <a:r>
              <a:rPr lang="en-US" sz="3200" dirty="0">
                <a:cs typeface="Tahoma" pitchFamily="34" charset="0"/>
              </a:rPr>
              <a:t>List the planning pitfalls that plague many new ventures.</a:t>
            </a:r>
          </a:p>
          <a:p>
            <a:pPr marL="446088" indent="-446088">
              <a:spcBef>
                <a:spcPts val="0"/>
              </a:spcBef>
              <a:spcAft>
                <a:spcPts val="600"/>
              </a:spcAft>
              <a:buClr>
                <a:schemeClr val="tx1"/>
              </a:buClr>
              <a:buFont typeface="+mj-lt"/>
              <a:buAutoNum type="arabicPeriod"/>
            </a:pPr>
            <a:r>
              <a:rPr lang="en-US" sz="3200" dirty="0">
                <a:cs typeface="Tahoma" pitchFamily="34" charset="0"/>
              </a:rPr>
              <a:t>Explain the business model canvas as an initial step in the planning process.</a:t>
            </a:r>
          </a:p>
          <a:p>
            <a:pPr marL="446088" indent="-446088">
              <a:spcBef>
                <a:spcPts val="0"/>
              </a:spcBef>
              <a:spcAft>
                <a:spcPts val="600"/>
              </a:spcAft>
              <a:buClr>
                <a:schemeClr val="tx1"/>
              </a:buClr>
              <a:buFont typeface="+mj-lt"/>
              <a:buAutoNum type="arabicPeriod"/>
            </a:pPr>
            <a:r>
              <a:rPr lang="en-US" sz="3200" dirty="0">
                <a:cs typeface="Tahoma" pitchFamily="34" charset="0"/>
              </a:rPr>
              <a:t>Describe a business plan and demonstrate its value.</a:t>
            </a:r>
          </a:p>
          <a:p>
            <a:pPr marL="446088" indent="-446088">
              <a:spcBef>
                <a:spcPts val="0"/>
              </a:spcBef>
              <a:spcAft>
                <a:spcPts val="600"/>
              </a:spcAft>
              <a:buClr>
                <a:schemeClr val="tx1"/>
              </a:buClr>
              <a:buFont typeface="+mj-lt"/>
              <a:buAutoNum type="arabicPeriod"/>
            </a:pPr>
            <a:r>
              <a:rPr lang="en-US" sz="3200" dirty="0">
                <a:cs typeface="Tahoma" pitchFamily="34" charset="0"/>
              </a:rPr>
              <a:t>Describe the benefits of a business plan.</a:t>
            </a:r>
          </a:p>
          <a:p>
            <a:pPr marL="446088" indent="-446088">
              <a:spcBef>
                <a:spcPts val="0"/>
              </a:spcBef>
              <a:spcAft>
                <a:spcPts val="600"/>
              </a:spcAft>
              <a:buClr>
                <a:schemeClr val="tx1"/>
              </a:buClr>
              <a:buFont typeface="+mj-lt"/>
              <a:buAutoNum type="arabicPeriod"/>
            </a:pPr>
            <a:r>
              <a:rPr lang="en-US" sz="3200" dirty="0">
                <a:cs typeface="Tahoma" pitchFamily="34" charset="0"/>
              </a:rPr>
              <a:t>Explain the different viewpoints of those who read a business plan. </a:t>
            </a:r>
          </a:p>
          <a:p>
            <a:pPr marL="446088" indent="-446088">
              <a:spcBef>
                <a:spcPts val="0"/>
              </a:spcBef>
              <a:spcAft>
                <a:spcPts val="600"/>
              </a:spcAft>
              <a:buClr>
                <a:schemeClr val="tx1"/>
              </a:buClr>
              <a:buFont typeface="+mj-lt"/>
              <a:buAutoNum type="arabicPeriod"/>
            </a:pPr>
            <a:r>
              <a:rPr lang="en-US" sz="3200" dirty="0">
                <a:cs typeface="Tahoma" pitchFamily="34" charset="0"/>
              </a:rPr>
              <a:t>Outline the importance of coordinating the business plan segments.</a:t>
            </a:r>
          </a:p>
          <a:p>
            <a:pPr marL="446088" indent="-446088">
              <a:spcBef>
                <a:spcPts val="0"/>
              </a:spcBef>
              <a:spcAft>
                <a:spcPts val="600"/>
              </a:spcAft>
              <a:buClr>
                <a:schemeClr val="tx1"/>
              </a:buClr>
              <a:buFont typeface="+mj-lt"/>
              <a:buAutoNum type="arabicPeriod"/>
            </a:pPr>
            <a:r>
              <a:rPr lang="en-US" sz="3200" dirty="0">
                <a:cs typeface="Tahoma" pitchFamily="34" charset="0"/>
              </a:rPr>
              <a:t>Describe the key recommendations by venture capital experts regarding a plan.</a:t>
            </a:r>
          </a:p>
          <a:p>
            <a:pPr marL="446088" indent="-446088">
              <a:spcBef>
                <a:spcPts val="0"/>
              </a:spcBef>
              <a:spcAft>
                <a:spcPts val="600"/>
              </a:spcAft>
              <a:buClr>
                <a:schemeClr val="tx1"/>
              </a:buClr>
              <a:buFont typeface="+mj-lt"/>
              <a:buAutoNum type="arabicPeriod"/>
            </a:pPr>
            <a:r>
              <a:rPr lang="en-US" sz="3200" dirty="0">
                <a:cs typeface="Tahoma" pitchFamily="34" charset="0"/>
              </a:rPr>
              <a:t>Highlight a complete outline of an effective business plan.</a:t>
            </a:r>
          </a:p>
          <a:p>
            <a:pPr marL="446088" indent="-446088">
              <a:spcBef>
                <a:spcPts val="0"/>
              </a:spcBef>
              <a:spcAft>
                <a:spcPts val="600"/>
              </a:spcAft>
              <a:buClr>
                <a:schemeClr val="tx1"/>
              </a:buClr>
              <a:buFont typeface="+mj-lt"/>
              <a:buAutoNum type="arabicPeriod"/>
            </a:pPr>
            <a:r>
              <a:rPr lang="en-US" sz="3200" dirty="0">
                <a:cs typeface="Tahoma" pitchFamily="34" charset="0"/>
              </a:rPr>
              <a:t>Describe some helpful hints for writing an effective business plan.</a:t>
            </a:r>
          </a:p>
          <a:p>
            <a:pPr marL="446088" indent="-446088">
              <a:spcBef>
                <a:spcPts val="0"/>
              </a:spcBef>
              <a:spcAft>
                <a:spcPts val="600"/>
              </a:spcAft>
              <a:buClr>
                <a:schemeClr val="tx1"/>
              </a:buClr>
              <a:buFont typeface="+mj-lt"/>
              <a:buAutoNum type="arabicPeriod"/>
            </a:pPr>
            <a:r>
              <a:rPr lang="en-US" sz="3200">
                <a:cs typeface="Tahoma" pitchFamily="34" charset="0"/>
              </a:rPr>
              <a:t>Explain the key points to remember in the presentation of a business plan – the pitch.</a:t>
            </a:r>
          </a:p>
          <a:p>
            <a:pPr marL="446088" indent="-446088">
              <a:spcBef>
                <a:spcPts val="0"/>
              </a:spcBef>
              <a:spcAft>
                <a:spcPts val="600"/>
              </a:spcAft>
              <a:buClr>
                <a:schemeClr val="tx1"/>
              </a:buClr>
              <a:buFont typeface="+mj-lt"/>
              <a:buAutoNum type="arabicPeriod"/>
            </a:pPr>
            <a:endParaRPr lang="en-US" sz="3200" dirty="0">
              <a:cs typeface="Tahoma" pitchFamily="34" charset="0"/>
            </a:endParaRPr>
          </a:p>
        </p:txBody>
      </p:sp>
      <p:sp>
        <p:nvSpPr>
          <p:cNvPr id="4" name="Slide Number Placeholder 3">
            <a:extLst>
              <a:ext uri="{FF2B5EF4-FFF2-40B4-BE49-F238E27FC236}">
                <a16:creationId xmlns:a16="http://schemas.microsoft.com/office/drawing/2014/main" id="{AD5A6FC2-2798-D8D8-41BC-3105C6ED84D1}"/>
              </a:ext>
            </a:extLst>
          </p:cNvPr>
          <p:cNvSpPr>
            <a:spLocks noGrp="1"/>
          </p:cNvSpPr>
          <p:nvPr>
            <p:ph type="sldNum" sz="quarter" idx="4"/>
          </p:nvPr>
        </p:nvSpPr>
        <p:spPr/>
        <p:txBody>
          <a:bodyPr/>
          <a:lstStyle/>
          <a:p>
            <a:fld id="{5D421B75-32F1-3341-9ED0-64265A793BE3}" type="slidenum">
              <a:rPr lang="en-US" smtClean="0"/>
              <a:pPr/>
              <a:t>5</a:t>
            </a:fld>
            <a:endParaRPr lang="en-US" dirty="0"/>
          </a:p>
        </p:txBody>
      </p:sp>
    </p:spTree>
    <p:extLst>
      <p:ext uri="{BB962C8B-B14F-4D97-AF65-F5344CB8AC3E}">
        <p14:creationId xmlns:p14="http://schemas.microsoft.com/office/powerpoint/2010/main" val="2681467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0DFD-D107-DDC2-0BE2-7CF1029DB315}"/>
              </a:ext>
            </a:extLst>
          </p:cNvPr>
          <p:cNvSpPr>
            <a:spLocks noGrp="1"/>
          </p:cNvSpPr>
          <p:nvPr>
            <p:ph type="title"/>
          </p:nvPr>
        </p:nvSpPr>
        <p:spPr/>
        <p:txBody>
          <a:bodyPr/>
          <a:lstStyle/>
          <a:p>
            <a:r>
              <a:rPr lang="en-US" dirty="0"/>
              <a:t>Value Map</a:t>
            </a:r>
          </a:p>
        </p:txBody>
      </p:sp>
      <p:sp>
        <p:nvSpPr>
          <p:cNvPr id="3" name="Content Placeholder 2">
            <a:extLst>
              <a:ext uri="{FF2B5EF4-FFF2-40B4-BE49-F238E27FC236}">
                <a16:creationId xmlns:a16="http://schemas.microsoft.com/office/drawing/2014/main" id="{D7A4BA9D-3895-EAF0-B1A9-F5816D34DC20}"/>
              </a:ext>
            </a:extLst>
          </p:cNvPr>
          <p:cNvSpPr>
            <a:spLocks noGrp="1"/>
          </p:cNvSpPr>
          <p:nvPr>
            <p:ph idx="1"/>
          </p:nvPr>
        </p:nvSpPr>
        <p:spPr>
          <a:xfrm>
            <a:off x="953811" y="3163824"/>
            <a:ext cx="22486758" cy="7723916"/>
          </a:xfrm>
        </p:spPr>
        <p:txBody>
          <a:bodyPr>
            <a:normAutofit/>
          </a:bodyPr>
          <a:lstStyle/>
          <a:p>
            <a:r>
              <a:rPr lang="en-US" dirty="0"/>
              <a:t>Describes the features of a specific value proposition in your business model in a more structured and detailed way.</a:t>
            </a:r>
          </a:p>
          <a:p>
            <a:r>
              <a:rPr lang="en-US" dirty="0"/>
              <a:t>Includes:</a:t>
            </a:r>
          </a:p>
          <a:p>
            <a:pPr lvl="1"/>
            <a:r>
              <a:rPr lang="en-US" dirty="0"/>
              <a:t>The </a:t>
            </a:r>
            <a:r>
              <a:rPr lang="en-US" b="1" dirty="0"/>
              <a:t>products and services </a:t>
            </a:r>
            <a:r>
              <a:rPr lang="en-US" dirty="0"/>
              <a:t>a value proposition is built around</a:t>
            </a:r>
          </a:p>
          <a:p>
            <a:pPr lvl="1"/>
            <a:r>
              <a:rPr lang="en-US" b="1" dirty="0"/>
              <a:t>Pain relievers</a:t>
            </a:r>
            <a:r>
              <a:rPr lang="en-US" dirty="0"/>
              <a:t>, or how your products and services alleviate customer pains</a:t>
            </a:r>
          </a:p>
          <a:p>
            <a:pPr lvl="1"/>
            <a:r>
              <a:rPr lang="en-US" b="1" dirty="0"/>
              <a:t>Gain creators</a:t>
            </a:r>
            <a:r>
              <a:rPr lang="en-US" dirty="0"/>
              <a:t>, or how your products and services create customer gains</a:t>
            </a:r>
          </a:p>
          <a:p>
            <a:endParaRPr lang="en-US" dirty="0"/>
          </a:p>
        </p:txBody>
      </p:sp>
    </p:spTree>
    <p:extLst>
      <p:ext uri="{BB962C8B-B14F-4D97-AF65-F5344CB8AC3E}">
        <p14:creationId xmlns:p14="http://schemas.microsoft.com/office/powerpoint/2010/main" val="3534310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99C9-52B0-CF96-6BB0-4A60858CAA65}"/>
              </a:ext>
            </a:extLst>
          </p:cNvPr>
          <p:cNvSpPr>
            <a:spLocks noGrp="1"/>
          </p:cNvSpPr>
          <p:nvPr>
            <p:ph type="title"/>
          </p:nvPr>
        </p:nvSpPr>
        <p:spPr/>
        <p:txBody>
          <a:bodyPr/>
          <a:lstStyle/>
          <a:p>
            <a:r>
              <a:rPr lang="en-US" dirty="0"/>
              <a:t>Customer Profile</a:t>
            </a:r>
          </a:p>
        </p:txBody>
      </p:sp>
      <p:sp>
        <p:nvSpPr>
          <p:cNvPr id="3" name="Content Placeholder 2">
            <a:extLst>
              <a:ext uri="{FF2B5EF4-FFF2-40B4-BE49-F238E27FC236}">
                <a16:creationId xmlns:a16="http://schemas.microsoft.com/office/drawing/2014/main" id="{E8CA1759-1B20-BF35-8877-0BF7814DA8EC}"/>
              </a:ext>
            </a:extLst>
          </p:cNvPr>
          <p:cNvSpPr>
            <a:spLocks noGrp="1"/>
          </p:cNvSpPr>
          <p:nvPr>
            <p:ph idx="1"/>
          </p:nvPr>
        </p:nvSpPr>
        <p:spPr>
          <a:xfrm>
            <a:off x="953811" y="3163823"/>
            <a:ext cx="22486758" cy="8085424"/>
          </a:xfrm>
        </p:spPr>
        <p:txBody>
          <a:bodyPr>
            <a:normAutofit/>
          </a:bodyPr>
          <a:lstStyle/>
          <a:p>
            <a:r>
              <a:rPr lang="en-US" sz="5400" dirty="0"/>
              <a:t>Describes a specific customer segment in your business model in a structured and detailed way.</a:t>
            </a:r>
          </a:p>
          <a:p>
            <a:r>
              <a:rPr lang="en-US" sz="5400" dirty="0"/>
              <a:t>Includes:</a:t>
            </a:r>
          </a:p>
          <a:p>
            <a:pPr lvl="1"/>
            <a:r>
              <a:rPr lang="en-US" b="1" dirty="0"/>
              <a:t>Customer jobs</a:t>
            </a:r>
            <a:r>
              <a:rPr lang="en-US" dirty="0"/>
              <a:t>, or what customers are trying to get done in their work and their lives</a:t>
            </a:r>
          </a:p>
          <a:p>
            <a:pPr lvl="1"/>
            <a:r>
              <a:rPr lang="en-US" b="1" dirty="0"/>
              <a:t>Pains</a:t>
            </a:r>
            <a:r>
              <a:rPr lang="en-US" dirty="0"/>
              <a:t>, or bad outcomes, risks, and obstacles related to customer jobs.</a:t>
            </a:r>
          </a:p>
          <a:p>
            <a:pPr lvl="1"/>
            <a:r>
              <a:rPr lang="en-US" b="1" dirty="0"/>
              <a:t>Gains</a:t>
            </a:r>
            <a:r>
              <a:rPr lang="en-US" dirty="0"/>
              <a:t>, or the outcomes customers want to achieve or the concrete benefits they seek.</a:t>
            </a:r>
          </a:p>
        </p:txBody>
      </p:sp>
    </p:spTree>
    <p:extLst>
      <p:ext uri="{BB962C8B-B14F-4D97-AF65-F5344CB8AC3E}">
        <p14:creationId xmlns:p14="http://schemas.microsoft.com/office/powerpoint/2010/main" val="3431957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9C17-4CFB-B37A-92E6-C7211E7A8BA0}"/>
              </a:ext>
            </a:extLst>
          </p:cNvPr>
          <p:cNvSpPr>
            <a:spLocks noGrp="1"/>
          </p:cNvSpPr>
          <p:nvPr>
            <p:ph type="title"/>
          </p:nvPr>
        </p:nvSpPr>
        <p:spPr/>
        <p:txBody>
          <a:bodyPr/>
          <a:lstStyle/>
          <a:p>
            <a:r>
              <a:rPr lang="en-US" dirty="0"/>
              <a:t>Products and Services</a:t>
            </a:r>
          </a:p>
        </p:txBody>
      </p:sp>
      <p:sp>
        <p:nvSpPr>
          <p:cNvPr id="3" name="Content Placeholder 2">
            <a:extLst>
              <a:ext uri="{FF2B5EF4-FFF2-40B4-BE49-F238E27FC236}">
                <a16:creationId xmlns:a16="http://schemas.microsoft.com/office/drawing/2014/main" id="{B6D1E52D-20AC-BD35-D49C-275A8DBD6EB0}"/>
              </a:ext>
            </a:extLst>
          </p:cNvPr>
          <p:cNvSpPr>
            <a:spLocks noGrp="1"/>
          </p:cNvSpPr>
          <p:nvPr>
            <p:ph idx="1"/>
          </p:nvPr>
        </p:nvSpPr>
        <p:spPr>
          <a:xfrm>
            <a:off x="953811" y="3163824"/>
            <a:ext cx="22486758" cy="7723916"/>
          </a:xfrm>
        </p:spPr>
        <p:txBody>
          <a:bodyPr>
            <a:normAutofit fontScale="92500" lnSpcReduction="10000"/>
          </a:bodyPr>
          <a:lstStyle/>
          <a:p>
            <a:pPr marL="0" indent="0">
              <a:lnSpc>
                <a:spcPct val="120000"/>
              </a:lnSpc>
              <a:spcBef>
                <a:spcPts val="0"/>
              </a:spcBef>
              <a:buNone/>
            </a:pPr>
            <a:r>
              <a:rPr lang="en-US" sz="4000" dirty="0"/>
              <a:t>This refers to the actual products or services a business offers to fulfill customer needs and solve their problems.</a:t>
            </a:r>
          </a:p>
          <a:p>
            <a:pPr marL="0" indent="0">
              <a:lnSpc>
                <a:spcPct val="120000"/>
              </a:lnSpc>
              <a:spcBef>
                <a:spcPts val="0"/>
              </a:spcBef>
              <a:buNone/>
            </a:pPr>
            <a:endParaRPr lang="en-US" sz="4000" dirty="0"/>
          </a:p>
          <a:p>
            <a:pPr marL="0" indent="0">
              <a:lnSpc>
                <a:spcPct val="120000"/>
              </a:lnSpc>
              <a:spcBef>
                <a:spcPts val="0"/>
              </a:spcBef>
              <a:buNone/>
            </a:pPr>
            <a:r>
              <a:rPr lang="en-US" sz="4000" dirty="0"/>
              <a:t>Literally a list of everything that helps your customers:</a:t>
            </a:r>
          </a:p>
          <a:p>
            <a:pPr>
              <a:lnSpc>
                <a:spcPct val="120000"/>
              </a:lnSpc>
              <a:spcBef>
                <a:spcPts val="0"/>
              </a:spcBef>
            </a:pPr>
            <a:r>
              <a:rPr lang="en-US" sz="4000" dirty="0"/>
              <a:t>Complete functional, social, or emotional jobs </a:t>
            </a:r>
          </a:p>
          <a:p>
            <a:pPr>
              <a:lnSpc>
                <a:spcPct val="120000"/>
              </a:lnSpc>
              <a:spcBef>
                <a:spcPts val="0"/>
              </a:spcBef>
            </a:pPr>
            <a:r>
              <a:rPr lang="en-US" sz="4000" dirty="0"/>
              <a:t>Satisfy basic needs</a:t>
            </a:r>
          </a:p>
          <a:p>
            <a:pPr marL="0" indent="0">
              <a:lnSpc>
                <a:spcPct val="120000"/>
              </a:lnSpc>
              <a:spcBef>
                <a:spcPts val="0"/>
              </a:spcBef>
              <a:buNone/>
            </a:pPr>
            <a:endParaRPr lang="en-US" sz="4000" dirty="0"/>
          </a:p>
          <a:p>
            <a:pPr marL="0" indent="0">
              <a:lnSpc>
                <a:spcPct val="120000"/>
              </a:lnSpc>
              <a:spcBef>
                <a:spcPts val="0"/>
              </a:spcBef>
              <a:buNone/>
            </a:pPr>
            <a:r>
              <a:rPr lang="en-US" sz="4000" dirty="0"/>
              <a:t>Examples:</a:t>
            </a:r>
          </a:p>
          <a:p>
            <a:pPr>
              <a:lnSpc>
                <a:spcPct val="120000"/>
              </a:lnSpc>
              <a:spcBef>
                <a:spcPts val="0"/>
              </a:spcBef>
            </a:pPr>
            <a:r>
              <a:rPr lang="en-US" sz="4000" dirty="0"/>
              <a:t>Physical/tangible goods</a:t>
            </a:r>
          </a:p>
          <a:p>
            <a:pPr>
              <a:lnSpc>
                <a:spcPct val="120000"/>
              </a:lnSpc>
              <a:spcBef>
                <a:spcPts val="0"/>
              </a:spcBef>
            </a:pPr>
            <a:r>
              <a:rPr lang="en-US" sz="4000" dirty="0"/>
              <a:t>Intangible products (like copyrights or services)</a:t>
            </a:r>
          </a:p>
          <a:p>
            <a:pPr>
              <a:lnSpc>
                <a:spcPct val="120000"/>
              </a:lnSpc>
              <a:spcBef>
                <a:spcPts val="0"/>
              </a:spcBef>
            </a:pPr>
            <a:r>
              <a:rPr lang="en-US" sz="4000" dirty="0"/>
              <a:t>Digital products </a:t>
            </a:r>
          </a:p>
          <a:p>
            <a:pPr>
              <a:lnSpc>
                <a:spcPct val="120000"/>
              </a:lnSpc>
              <a:spcBef>
                <a:spcPts val="0"/>
              </a:spcBef>
            </a:pPr>
            <a:r>
              <a:rPr lang="en-US" sz="4000" dirty="0"/>
              <a:t>Financial products (like financing or insurance)</a:t>
            </a:r>
          </a:p>
        </p:txBody>
      </p:sp>
    </p:spTree>
    <p:extLst>
      <p:ext uri="{BB962C8B-B14F-4D97-AF65-F5344CB8AC3E}">
        <p14:creationId xmlns:p14="http://schemas.microsoft.com/office/powerpoint/2010/main" val="3056346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242E-82FE-BCBB-5164-8B01CBA6ABA8}"/>
              </a:ext>
            </a:extLst>
          </p:cNvPr>
          <p:cNvSpPr>
            <a:spLocks noGrp="1"/>
          </p:cNvSpPr>
          <p:nvPr>
            <p:ph type="title"/>
          </p:nvPr>
        </p:nvSpPr>
        <p:spPr/>
        <p:txBody>
          <a:bodyPr/>
          <a:lstStyle/>
          <a:p>
            <a:r>
              <a:rPr lang="en-US" dirty="0"/>
              <a:t>Pain Relievers</a:t>
            </a:r>
          </a:p>
        </p:txBody>
      </p:sp>
      <p:sp>
        <p:nvSpPr>
          <p:cNvPr id="3" name="Content Placeholder 2">
            <a:extLst>
              <a:ext uri="{FF2B5EF4-FFF2-40B4-BE49-F238E27FC236}">
                <a16:creationId xmlns:a16="http://schemas.microsoft.com/office/drawing/2014/main" id="{D2FA6C29-8773-767B-123B-048F77BF3B7D}"/>
              </a:ext>
            </a:extLst>
          </p:cNvPr>
          <p:cNvSpPr>
            <a:spLocks noGrp="1"/>
          </p:cNvSpPr>
          <p:nvPr>
            <p:ph idx="1"/>
          </p:nvPr>
        </p:nvSpPr>
        <p:spPr>
          <a:xfrm>
            <a:off x="953811" y="3163824"/>
            <a:ext cx="22486758" cy="7902282"/>
          </a:xfrm>
        </p:spPr>
        <p:txBody>
          <a:bodyPr>
            <a:normAutofit fontScale="92500" lnSpcReduction="10000"/>
          </a:bodyPr>
          <a:lstStyle/>
          <a:p>
            <a:pPr marL="0" indent="0">
              <a:lnSpc>
                <a:spcPct val="120000"/>
              </a:lnSpc>
              <a:spcBef>
                <a:spcPts val="0"/>
              </a:spcBef>
              <a:buNone/>
            </a:pPr>
            <a:r>
              <a:rPr lang="en-US" dirty="0"/>
              <a:t>Ask yourself: How exactly does your product/service alleviate pains?</a:t>
            </a:r>
          </a:p>
          <a:p>
            <a:pPr lvl="1">
              <a:lnSpc>
                <a:spcPct val="120000"/>
              </a:lnSpc>
              <a:spcBef>
                <a:spcPts val="0"/>
              </a:spcBef>
            </a:pPr>
            <a:r>
              <a:rPr lang="en-US" dirty="0"/>
              <a:t>Focus on the pains that matter the most to your customer</a:t>
            </a:r>
          </a:p>
          <a:p>
            <a:pPr marL="0" indent="0">
              <a:lnSpc>
                <a:spcPct val="120000"/>
              </a:lnSpc>
              <a:spcBef>
                <a:spcPts val="0"/>
              </a:spcBef>
              <a:buNone/>
            </a:pPr>
            <a:endParaRPr lang="en-US" dirty="0"/>
          </a:p>
          <a:p>
            <a:pPr marL="0" indent="0">
              <a:lnSpc>
                <a:spcPct val="120000"/>
              </a:lnSpc>
              <a:spcBef>
                <a:spcPts val="0"/>
              </a:spcBef>
              <a:buNone/>
            </a:pPr>
            <a:r>
              <a:rPr lang="en-US" dirty="0"/>
              <a:t>Could your product(s)…</a:t>
            </a:r>
          </a:p>
          <a:p>
            <a:pPr lvl="1">
              <a:lnSpc>
                <a:spcPct val="120000"/>
              </a:lnSpc>
              <a:spcBef>
                <a:spcPts val="0"/>
              </a:spcBef>
            </a:pPr>
            <a:r>
              <a:rPr lang="en-US" dirty="0"/>
              <a:t>Produce time, money, or effort savings?</a:t>
            </a:r>
          </a:p>
          <a:p>
            <a:pPr lvl="1">
              <a:lnSpc>
                <a:spcPct val="120000"/>
              </a:lnSpc>
              <a:spcBef>
                <a:spcPts val="0"/>
              </a:spcBef>
            </a:pPr>
            <a:r>
              <a:rPr lang="en-US" dirty="0"/>
              <a:t>Make your customers feel better?</a:t>
            </a:r>
          </a:p>
          <a:p>
            <a:pPr lvl="1">
              <a:lnSpc>
                <a:spcPct val="120000"/>
              </a:lnSpc>
              <a:spcBef>
                <a:spcPts val="0"/>
              </a:spcBef>
            </a:pPr>
            <a:r>
              <a:rPr lang="en-US" dirty="0"/>
              <a:t>Limit or eliminate common mistakes customers make?</a:t>
            </a:r>
          </a:p>
          <a:p>
            <a:pPr lvl="1">
              <a:lnSpc>
                <a:spcPct val="120000"/>
              </a:lnSpc>
              <a:spcBef>
                <a:spcPts val="0"/>
              </a:spcBef>
            </a:pPr>
            <a:r>
              <a:rPr lang="en-US" dirty="0"/>
              <a:t>Eliminate risks your customers fear?</a:t>
            </a:r>
          </a:p>
          <a:p>
            <a:pPr lvl="1">
              <a:lnSpc>
                <a:spcPct val="120000"/>
              </a:lnSpc>
              <a:spcBef>
                <a:spcPts val="0"/>
              </a:spcBef>
            </a:pPr>
            <a:r>
              <a:rPr lang="en-US" dirty="0"/>
              <a:t>Reduce negative social consequences?</a:t>
            </a:r>
          </a:p>
          <a:p>
            <a:pPr lvl="1">
              <a:lnSpc>
                <a:spcPct val="120000"/>
              </a:lnSpc>
              <a:spcBef>
                <a:spcPts val="0"/>
              </a:spcBef>
            </a:pPr>
            <a:r>
              <a:rPr lang="en-US" dirty="0"/>
              <a:t>Fix underperforming solutions?</a:t>
            </a:r>
          </a:p>
        </p:txBody>
      </p:sp>
      <p:sp>
        <p:nvSpPr>
          <p:cNvPr id="8" name="TextBox 7">
            <a:extLst>
              <a:ext uri="{FF2B5EF4-FFF2-40B4-BE49-F238E27FC236}">
                <a16:creationId xmlns:a16="http://schemas.microsoft.com/office/drawing/2014/main" id="{BFBAA9A7-BF61-A9BD-4C54-B8F9610E6C72}"/>
              </a:ext>
            </a:extLst>
          </p:cNvPr>
          <p:cNvSpPr txBox="1"/>
          <p:nvPr/>
        </p:nvSpPr>
        <p:spPr>
          <a:xfrm>
            <a:off x="13966969" y="710902"/>
            <a:ext cx="8778240" cy="1938992"/>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defTabSz="914400"/>
            <a:r>
              <a:rPr lang="en-US" sz="4000" b="1" dirty="0">
                <a:solidFill>
                  <a:prstClr val="black"/>
                </a:solidFill>
                <a:latin typeface="Aptos" panose="02110004020202020204"/>
              </a:rPr>
              <a:t>Pain relievers</a:t>
            </a:r>
            <a:r>
              <a:rPr lang="en-US" sz="4000" dirty="0">
                <a:solidFill>
                  <a:prstClr val="black"/>
                </a:solidFill>
                <a:latin typeface="Aptos" panose="02110004020202020204"/>
              </a:rPr>
              <a:t> are the ways your product or service alleviates customer challenges or frustrations.</a:t>
            </a:r>
          </a:p>
        </p:txBody>
      </p:sp>
    </p:spTree>
    <p:extLst>
      <p:ext uri="{BB962C8B-B14F-4D97-AF65-F5344CB8AC3E}">
        <p14:creationId xmlns:p14="http://schemas.microsoft.com/office/powerpoint/2010/main" val="2869889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5330-FC8F-5FCF-EF14-7756C196C6A0}"/>
              </a:ext>
            </a:extLst>
          </p:cNvPr>
          <p:cNvSpPr>
            <a:spLocks noGrp="1"/>
          </p:cNvSpPr>
          <p:nvPr>
            <p:ph type="title"/>
          </p:nvPr>
        </p:nvSpPr>
        <p:spPr/>
        <p:txBody>
          <a:bodyPr/>
          <a:lstStyle/>
          <a:p>
            <a:r>
              <a:rPr lang="en-US" dirty="0"/>
              <a:t>Gain Creators</a:t>
            </a:r>
          </a:p>
        </p:txBody>
      </p:sp>
      <p:sp>
        <p:nvSpPr>
          <p:cNvPr id="3" name="Content Placeholder 2">
            <a:extLst>
              <a:ext uri="{FF2B5EF4-FFF2-40B4-BE49-F238E27FC236}">
                <a16:creationId xmlns:a16="http://schemas.microsoft.com/office/drawing/2014/main" id="{CBB24A21-D7C2-4B72-9778-BD2E2C1DADBE}"/>
              </a:ext>
            </a:extLst>
          </p:cNvPr>
          <p:cNvSpPr>
            <a:spLocks noGrp="1"/>
          </p:cNvSpPr>
          <p:nvPr>
            <p:ph idx="1"/>
          </p:nvPr>
        </p:nvSpPr>
        <p:spPr>
          <a:xfrm>
            <a:off x="953811" y="3163823"/>
            <a:ext cx="22486758" cy="8163539"/>
          </a:xfrm>
        </p:spPr>
        <p:txBody>
          <a:bodyPr>
            <a:normAutofit fontScale="92500" lnSpcReduction="20000"/>
          </a:bodyPr>
          <a:lstStyle/>
          <a:p>
            <a:pPr marL="0" indent="0">
              <a:lnSpc>
                <a:spcPct val="120000"/>
              </a:lnSpc>
              <a:spcBef>
                <a:spcPts val="0"/>
              </a:spcBef>
              <a:buNone/>
            </a:pPr>
            <a:r>
              <a:rPr lang="en-US" dirty="0"/>
              <a:t>Explicitly outline how you intend to produce customer outcomes and benefits</a:t>
            </a:r>
          </a:p>
          <a:p>
            <a:pPr lvl="1">
              <a:lnSpc>
                <a:spcPct val="120000"/>
              </a:lnSpc>
              <a:spcBef>
                <a:spcPts val="0"/>
              </a:spcBef>
            </a:pPr>
            <a:r>
              <a:rPr lang="en-US" dirty="0"/>
              <a:t>Focus on the biggest, most relevant gains for your customers that you can address</a:t>
            </a:r>
          </a:p>
          <a:p>
            <a:pPr marL="0" indent="0">
              <a:lnSpc>
                <a:spcPct val="120000"/>
              </a:lnSpc>
              <a:spcBef>
                <a:spcPts val="0"/>
              </a:spcBef>
              <a:buNone/>
            </a:pPr>
            <a:endParaRPr lang="en-US" dirty="0"/>
          </a:p>
          <a:p>
            <a:pPr marL="0" indent="0">
              <a:lnSpc>
                <a:spcPct val="120000"/>
              </a:lnSpc>
              <a:spcBef>
                <a:spcPts val="0"/>
              </a:spcBef>
              <a:buNone/>
            </a:pPr>
            <a:r>
              <a:rPr lang="en-US" dirty="0"/>
              <a:t>Could your product(s)…</a:t>
            </a:r>
          </a:p>
          <a:p>
            <a:pPr lvl="1">
              <a:lnSpc>
                <a:spcPct val="120000"/>
              </a:lnSpc>
              <a:spcBef>
                <a:spcPts val="0"/>
              </a:spcBef>
            </a:pPr>
            <a:r>
              <a:rPr lang="en-US" dirty="0"/>
              <a:t>Produce outcomes your customers expect or that exceed expectations?</a:t>
            </a:r>
          </a:p>
          <a:p>
            <a:pPr lvl="1">
              <a:lnSpc>
                <a:spcPct val="120000"/>
              </a:lnSpc>
              <a:spcBef>
                <a:spcPts val="0"/>
              </a:spcBef>
            </a:pPr>
            <a:r>
              <a:rPr lang="en-US" dirty="0"/>
              <a:t>Outperform current value propositions?</a:t>
            </a:r>
          </a:p>
          <a:p>
            <a:pPr lvl="1">
              <a:lnSpc>
                <a:spcPct val="120000"/>
              </a:lnSpc>
              <a:spcBef>
                <a:spcPts val="0"/>
              </a:spcBef>
            </a:pPr>
            <a:r>
              <a:rPr lang="en-US" dirty="0"/>
              <a:t>Fulfill a desire customers dream about?</a:t>
            </a:r>
          </a:p>
          <a:p>
            <a:pPr lvl="1">
              <a:lnSpc>
                <a:spcPct val="120000"/>
              </a:lnSpc>
              <a:spcBef>
                <a:spcPts val="0"/>
              </a:spcBef>
            </a:pPr>
            <a:r>
              <a:rPr lang="en-US" dirty="0"/>
              <a:t>Produce positive outcomes matching your customers’ success and failure criteria?</a:t>
            </a:r>
          </a:p>
        </p:txBody>
      </p:sp>
      <p:sp>
        <p:nvSpPr>
          <p:cNvPr id="9" name="TextBox 8">
            <a:extLst>
              <a:ext uri="{FF2B5EF4-FFF2-40B4-BE49-F238E27FC236}">
                <a16:creationId xmlns:a16="http://schemas.microsoft.com/office/drawing/2014/main" id="{6300E938-3E10-5E94-8841-6EC2D4F00EE2}"/>
              </a:ext>
            </a:extLst>
          </p:cNvPr>
          <p:cNvSpPr txBox="1"/>
          <p:nvPr/>
        </p:nvSpPr>
        <p:spPr>
          <a:xfrm>
            <a:off x="13930945" y="342539"/>
            <a:ext cx="8778240" cy="2308324"/>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defTabSz="914400"/>
            <a:r>
              <a:rPr lang="en-US" sz="3600" b="1" dirty="0">
                <a:solidFill>
                  <a:prstClr val="black"/>
                </a:solidFill>
                <a:latin typeface="Aptos" panose="02110004020202020204"/>
              </a:rPr>
              <a:t>Gain creators</a:t>
            </a:r>
            <a:r>
              <a:rPr lang="en-US" sz="3600" dirty="0">
                <a:solidFill>
                  <a:prstClr val="black"/>
                </a:solidFill>
                <a:latin typeface="Aptos" panose="02110004020202020204"/>
              </a:rPr>
              <a:t> are the ways in which your product or service creates additional value or provides benefits that your customers desire.</a:t>
            </a:r>
          </a:p>
        </p:txBody>
      </p:sp>
    </p:spTree>
    <p:extLst>
      <p:ext uri="{BB962C8B-B14F-4D97-AF65-F5344CB8AC3E}">
        <p14:creationId xmlns:p14="http://schemas.microsoft.com/office/powerpoint/2010/main" val="1177523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F0F8C-72CF-68E1-6662-EBDFE2139ED9}"/>
              </a:ext>
            </a:extLst>
          </p:cNvPr>
          <p:cNvSpPr>
            <a:spLocks noGrp="1"/>
          </p:cNvSpPr>
          <p:nvPr>
            <p:ph type="title"/>
          </p:nvPr>
        </p:nvSpPr>
        <p:spPr>
          <a:xfrm>
            <a:off x="953811" y="434872"/>
            <a:ext cx="22486758" cy="2893100"/>
          </a:xfrm>
        </p:spPr>
        <p:txBody>
          <a:bodyPr/>
          <a:lstStyle/>
          <a:p>
            <a:r>
              <a:rPr lang="en-US" dirty="0"/>
              <a:t>“Fit” </a:t>
            </a:r>
            <a:r>
              <a:rPr lang="en-US" dirty="0">
                <a:sym typeface="Wingdings" panose="05000000000000000000" pitchFamily="2" charset="2"/>
              </a:rPr>
              <a:t>is what happens when the v</a:t>
            </a:r>
            <a:r>
              <a:rPr lang="en-US" dirty="0"/>
              <a:t>alue map aligns with the customer profile</a:t>
            </a:r>
          </a:p>
        </p:txBody>
      </p:sp>
      <p:sp>
        <p:nvSpPr>
          <p:cNvPr id="5" name="Content Placeholder 4">
            <a:extLst>
              <a:ext uri="{FF2B5EF4-FFF2-40B4-BE49-F238E27FC236}">
                <a16:creationId xmlns:a16="http://schemas.microsoft.com/office/drawing/2014/main" id="{80001F78-3305-8D13-EA68-4E678BDAF017}"/>
              </a:ext>
            </a:extLst>
          </p:cNvPr>
          <p:cNvSpPr>
            <a:spLocks noGrp="1"/>
          </p:cNvSpPr>
          <p:nvPr>
            <p:ph idx="1"/>
          </p:nvPr>
        </p:nvSpPr>
        <p:spPr>
          <a:xfrm>
            <a:off x="953811" y="3620278"/>
            <a:ext cx="22486758" cy="7699625"/>
          </a:xfrm>
        </p:spPr>
        <p:txBody>
          <a:bodyPr/>
          <a:lstStyle/>
          <a:p>
            <a:pPr marL="0" indent="0">
              <a:buNone/>
            </a:pPr>
            <a:r>
              <a:rPr lang="en-US" dirty="0"/>
              <a:t>When </a:t>
            </a:r>
            <a:r>
              <a:rPr lang="en-US" b="1" dirty="0"/>
              <a:t>customers</a:t>
            </a:r>
            <a:r>
              <a:rPr lang="en-US" dirty="0"/>
              <a:t> get excited about your </a:t>
            </a:r>
            <a:r>
              <a:rPr lang="en-US" b="1" dirty="0"/>
              <a:t>value proposition </a:t>
            </a:r>
            <a:r>
              <a:rPr lang="en-US" dirty="0"/>
              <a:t>because you understand their pain points associated with their jobs.</a:t>
            </a:r>
          </a:p>
          <a:p>
            <a:r>
              <a:rPr lang="en-US" dirty="0"/>
              <a:t>Are you addressing </a:t>
            </a:r>
            <a:r>
              <a:rPr lang="en-US" b="1" dirty="0"/>
              <a:t>essential</a:t>
            </a:r>
            <a:r>
              <a:rPr lang="en-US" dirty="0"/>
              <a:t> customer gains?</a:t>
            </a:r>
          </a:p>
          <a:p>
            <a:r>
              <a:rPr lang="en-US" dirty="0"/>
              <a:t>Are you addressing </a:t>
            </a:r>
            <a:r>
              <a:rPr lang="en-US" b="1" dirty="0"/>
              <a:t>extreme</a:t>
            </a:r>
            <a:r>
              <a:rPr lang="en-US" dirty="0"/>
              <a:t> customer pains?</a:t>
            </a:r>
          </a:p>
          <a:p>
            <a:pPr marL="0" indent="0">
              <a:buNone/>
            </a:pPr>
            <a:endParaRPr lang="en-US" dirty="0"/>
          </a:p>
          <a:p>
            <a:pPr marL="0" indent="0">
              <a:buNone/>
            </a:pPr>
            <a:r>
              <a:rPr lang="en-US" dirty="0"/>
              <a:t>Requires a constant need to update and revise value proposition to keep a strong product fit.</a:t>
            </a:r>
          </a:p>
          <a:p>
            <a:endParaRPr lang="en-US" dirty="0"/>
          </a:p>
        </p:txBody>
      </p:sp>
    </p:spTree>
    <p:extLst>
      <p:ext uri="{BB962C8B-B14F-4D97-AF65-F5344CB8AC3E}">
        <p14:creationId xmlns:p14="http://schemas.microsoft.com/office/powerpoint/2010/main" val="348668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F0F8C-72CF-68E1-6662-EBDFE2139ED9}"/>
              </a:ext>
            </a:extLst>
          </p:cNvPr>
          <p:cNvSpPr>
            <a:spLocks noGrp="1"/>
          </p:cNvSpPr>
          <p:nvPr>
            <p:ph type="title"/>
          </p:nvPr>
        </p:nvSpPr>
        <p:spPr/>
        <p:txBody>
          <a:bodyPr/>
          <a:lstStyle/>
          <a:p>
            <a:r>
              <a:rPr lang="en-US" dirty="0"/>
              <a:t>Three Kinds of Fit</a:t>
            </a:r>
          </a:p>
        </p:txBody>
      </p:sp>
      <p:sp>
        <p:nvSpPr>
          <p:cNvPr id="5" name="Content Placeholder 4">
            <a:extLst>
              <a:ext uri="{FF2B5EF4-FFF2-40B4-BE49-F238E27FC236}">
                <a16:creationId xmlns:a16="http://schemas.microsoft.com/office/drawing/2014/main" id="{80001F78-3305-8D13-EA68-4E678BDAF017}"/>
              </a:ext>
            </a:extLst>
          </p:cNvPr>
          <p:cNvSpPr>
            <a:spLocks noGrp="1"/>
          </p:cNvSpPr>
          <p:nvPr>
            <p:ph idx="1"/>
          </p:nvPr>
        </p:nvSpPr>
        <p:spPr>
          <a:xfrm>
            <a:off x="953811" y="3163823"/>
            <a:ext cx="22486758" cy="8468195"/>
          </a:xfrm>
        </p:spPr>
        <p:txBody>
          <a:bodyPr>
            <a:normAutofit fontScale="92500" lnSpcReduction="10000"/>
          </a:bodyPr>
          <a:lstStyle/>
          <a:p>
            <a:pPr marL="0" indent="0">
              <a:buNone/>
            </a:pPr>
            <a:r>
              <a:rPr lang="en-US" b="1" dirty="0"/>
              <a:t>Problem-Solution Fit (on paper)</a:t>
            </a:r>
          </a:p>
          <a:p>
            <a:r>
              <a:rPr lang="en-US" dirty="0"/>
              <a:t>Customers care about certain jobs, pains, and gains</a:t>
            </a:r>
          </a:p>
          <a:p>
            <a:r>
              <a:rPr lang="en-US" dirty="0"/>
              <a:t>Designed a value proposition that addresses jobs, pains, and gains</a:t>
            </a:r>
          </a:p>
          <a:p>
            <a:pPr marL="0" indent="0">
              <a:buNone/>
            </a:pPr>
            <a:endParaRPr lang="en-US" dirty="0"/>
          </a:p>
          <a:p>
            <a:pPr marL="0" indent="0">
              <a:buNone/>
            </a:pPr>
            <a:r>
              <a:rPr lang="en-US" b="1" dirty="0"/>
              <a:t>Product-Market Fit (in the market)</a:t>
            </a:r>
          </a:p>
          <a:p>
            <a:r>
              <a:rPr lang="en-US" dirty="0"/>
              <a:t>You are actually creating customer value and getting traction</a:t>
            </a:r>
          </a:p>
          <a:p>
            <a:endParaRPr lang="en-US" dirty="0"/>
          </a:p>
          <a:p>
            <a:pPr marL="0" indent="0">
              <a:buNone/>
            </a:pPr>
            <a:r>
              <a:rPr lang="en-US" b="1" dirty="0"/>
              <a:t>Business Model Fit (in the bank)</a:t>
            </a:r>
          </a:p>
          <a:p>
            <a:r>
              <a:rPr lang="en-US" dirty="0"/>
              <a:t>Your value proposition can be embedded in a profitable and scalable business model</a:t>
            </a:r>
          </a:p>
        </p:txBody>
      </p:sp>
    </p:spTree>
    <p:extLst>
      <p:ext uri="{BB962C8B-B14F-4D97-AF65-F5344CB8AC3E}">
        <p14:creationId xmlns:p14="http://schemas.microsoft.com/office/powerpoint/2010/main" val="4223584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8E94-A14F-836B-9438-E0362BAF7028}"/>
              </a:ext>
            </a:extLst>
          </p:cNvPr>
          <p:cNvSpPr>
            <a:spLocks noGrp="1"/>
          </p:cNvSpPr>
          <p:nvPr>
            <p:ph type="title"/>
          </p:nvPr>
        </p:nvSpPr>
        <p:spPr/>
        <p:txBody>
          <a:bodyPr>
            <a:normAutofit/>
          </a:bodyPr>
          <a:lstStyle/>
          <a:p>
            <a:r>
              <a:rPr lang="en-US" sz="10000" dirty="0">
                <a:latin typeface="Poppins" panose="00000500000000000000" pitchFamily="2" charset="0"/>
                <a:cs typeface="Poppins" panose="00000500000000000000" pitchFamily="2" charset="0"/>
              </a:rPr>
              <a:t>Example: Nestlé</a:t>
            </a:r>
          </a:p>
        </p:txBody>
      </p:sp>
      <p:sp>
        <p:nvSpPr>
          <p:cNvPr id="3" name="Text Placeholder 2">
            <a:extLst>
              <a:ext uri="{FF2B5EF4-FFF2-40B4-BE49-F238E27FC236}">
                <a16:creationId xmlns:a16="http://schemas.microsoft.com/office/drawing/2014/main" id="{1CA72953-D127-2330-82CE-D6AB5B06DD7C}"/>
              </a:ext>
            </a:extLst>
          </p:cNvPr>
          <p:cNvSpPr>
            <a:spLocks noGrp="1"/>
          </p:cNvSpPr>
          <p:nvPr>
            <p:ph type="body" idx="1"/>
          </p:nvPr>
        </p:nvSpPr>
        <p:spPr/>
        <p:txBody>
          <a:bodyPr>
            <a:normAutofit lnSpcReduction="10000"/>
          </a:bodyPr>
          <a:lstStyle/>
          <a:p>
            <a:pPr marL="914400" indent="-914400">
              <a:buAutoNum type="arabicPeriod"/>
            </a:pPr>
            <a:r>
              <a:rPr lang="en-US" sz="4000" dirty="0">
                <a:latin typeface="Poppins" panose="00000500000000000000" pitchFamily="2" charset="0"/>
                <a:cs typeface="Poppins" panose="00000500000000000000" pitchFamily="2" charset="0"/>
              </a:rPr>
              <a:t>Products &amp; Services</a:t>
            </a:r>
          </a:p>
          <a:p>
            <a:pPr marL="914400" indent="-914400">
              <a:buAutoNum type="arabicPeriod"/>
            </a:pPr>
            <a:r>
              <a:rPr lang="en-US" sz="4000" dirty="0">
                <a:latin typeface="Poppins" panose="00000500000000000000" pitchFamily="2" charset="0"/>
                <a:cs typeface="Poppins" panose="00000500000000000000" pitchFamily="2" charset="0"/>
              </a:rPr>
              <a:t>Pain Relievers</a:t>
            </a:r>
          </a:p>
          <a:p>
            <a:pPr marL="914400" indent="-914400">
              <a:buAutoNum type="arabicPeriod"/>
            </a:pPr>
            <a:r>
              <a:rPr lang="en-US" sz="4000" dirty="0">
                <a:latin typeface="Poppins" panose="00000500000000000000" pitchFamily="2" charset="0"/>
                <a:cs typeface="Poppins" panose="00000500000000000000" pitchFamily="2" charset="0"/>
              </a:rPr>
              <a:t>Gain Creators</a:t>
            </a:r>
          </a:p>
          <a:p>
            <a:pPr marL="914400" indent="-914400">
              <a:buAutoNum type="arabicPeriod"/>
            </a:pPr>
            <a:r>
              <a:rPr lang="en-US" sz="4000" dirty="0">
                <a:latin typeface="Poppins" panose="00000500000000000000" pitchFamily="2" charset="0"/>
                <a:cs typeface="Poppins" panose="00000500000000000000" pitchFamily="2" charset="0"/>
              </a:rPr>
              <a:t>Product &amp; Service Fit</a:t>
            </a:r>
          </a:p>
        </p:txBody>
      </p:sp>
    </p:spTree>
    <p:extLst>
      <p:ext uri="{BB962C8B-B14F-4D97-AF65-F5344CB8AC3E}">
        <p14:creationId xmlns:p14="http://schemas.microsoft.com/office/powerpoint/2010/main" val="4054841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Products &amp; Services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2513858438"/>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259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Pain Relievers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631357922"/>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5B872084-E7A3-69EB-2791-5871D98991F9}"/>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define the significance of alleviating each pain point?</a:t>
            </a:r>
          </a:p>
        </p:txBody>
      </p:sp>
    </p:spTree>
    <p:extLst>
      <p:ext uri="{BB962C8B-B14F-4D97-AF65-F5344CB8AC3E}">
        <p14:creationId xmlns:p14="http://schemas.microsoft.com/office/powerpoint/2010/main" val="287241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43F4-535C-134C-E178-C581DC816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61AEF-7F4F-7E18-6E13-93469B404787}"/>
              </a:ext>
            </a:extLst>
          </p:cNvPr>
          <p:cNvSpPr>
            <a:spLocks noGrp="1"/>
          </p:cNvSpPr>
          <p:nvPr>
            <p:ph type="title" idx="4294967295"/>
          </p:nvPr>
        </p:nvSpPr>
        <p:spPr>
          <a:xfrm>
            <a:off x="1269387" y="838259"/>
            <a:ext cx="22171025" cy="1538883"/>
          </a:xfrm>
        </p:spPr>
        <p:txBody>
          <a:bodyPr/>
          <a:lstStyle/>
          <a:p>
            <a:r>
              <a:rPr lang="en-US" dirty="0"/>
              <a:t>Lecture Content</a:t>
            </a:r>
          </a:p>
        </p:txBody>
      </p:sp>
      <p:sp>
        <p:nvSpPr>
          <p:cNvPr id="3" name="Content Placeholder 2">
            <a:extLst>
              <a:ext uri="{FF2B5EF4-FFF2-40B4-BE49-F238E27FC236}">
                <a16:creationId xmlns:a16="http://schemas.microsoft.com/office/drawing/2014/main" id="{39FD2215-16BC-3F66-9C7F-725F63BF2312}"/>
              </a:ext>
            </a:extLst>
          </p:cNvPr>
          <p:cNvSpPr>
            <a:spLocks noGrp="1"/>
          </p:cNvSpPr>
          <p:nvPr>
            <p:ph type="body" sz="quarter" idx="4294967295"/>
          </p:nvPr>
        </p:nvSpPr>
        <p:spPr>
          <a:xfrm>
            <a:off x="1269387" y="2801004"/>
            <a:ext cx="22167850" cy="7541552"/>
          </a:xfrm>
        </p:spPr>
        <p:txBody>
          <a:bodyPr/>
          <a:lstStyle/>
          <a:p>
            <a:pPr>
              <a:buNone/>
            </a:pPr>
            <a:r>
              <a:rPr lang="en-US" sz="3600" dirty="0"/>
              <a:t>By the end of this lecture, students should be able to:</a:t>
            </a:r>
          </a:p>
          <a:p>
            <a:pPr>
              <a:buFont typeface="+mj-lt"/>
              <a:buAutoNum type="arabicPeriod"/>
            </a:pPr>
            <a:r>
              <a:rPr lang="en-US" sz="3600" dirty="0"/>
              <a:t>Explain how a business plan connects the </a:t>
            </a:r>
            <a:r>
              <a:rPr lang="en-US" sz="3600" b="1" dirty="0"/>
              <a:t>problem</a:t>
            </a:r>
            <a:r>
              <a:rPr lang="en-US" sz="3600" dirty="0"/>
              <a:t>, </a:t>
            </a:r>
            <a:r>
              <a:rPr lang="en-US" sz="3600" b="1" dirty="0"/>
              <a:t>solution</a:t>
            </a:r>
            <a:r>
              <a:rPr lang="en-US" sz="3600" dirty="0"/>
              <a:t>, and </a:t>
            </a:r>
            <a:r>
              <a:rPr lang="en-US" sz="3600" b="1" dirty="0"/>
              <a:t>value proposition</a:t>
            </a:r>
            <a:r>
              <a:rPr lang="en-US" sz="3600" dirty="0"/>
              <a:t> in an agribusiness context.</a:t>
            </a:r>
          </a:p>
          <a:p>
            <a:pPr>
              <a:buFont typeface="+mj-lt"/>
              <a:buAutoNum type="arabicPeriod"/>
            </a:pPr>
            <a:r>
              <a:rPr lang="en-US" sz="3600" dirty="0"/>
              <a:t>Identify and articulate a venture’s </a:t>
            </a:r>
            <a:r>
              <a:rPr lang="en-US" sz="3600" b="1" dirty="0"/>
              <a:t>customer segments</a:t>
            </a:r>
            <a:r>
              <a:rPr lang="en-US" sz="3600" dirty="0"/>
              <a:t> and </a:t>
            </a:r>
            <a:r>
              <a:rPr lang="en-US" sz="3600" b="1" dirty="0"/>
              <a:t>value propositions</a:t>
            </a:r>
            <a:r>
              <a:rPr lang="en-US" sz="3600" dirty="0"/>
              <a:t> using evidence from written plans.</a:t>
            </a:r>
          </a:p>
          <a:p>
            <a:pPr>
              <a:buFont typeface="+mj-lt"/>
              <a:buAutoNum type="arabicPeriod"/>
            </a:pPr>
            <a:r>
              <a:rPr lang="en-US" sz="3600" dirty="0"/>
              <a:t>Apply the </a:t>
            </a:r>
            <a:r>
              <a:rPr lang="en-US" sz="3600" b="1" dirty="0"/>
              <a:t>Business Model Canvas</a:t>
            </a:r>
            <a:r>
              <a:rPr lang="en-US" sz="3600" dirty="0"/>
              <a:t> to interpret real-world agribusiness ventures.</a:t>
            </a:r>
          </a:p>
          <a:p>
            <a:pPr>
              <a:buFont typeface="+mj-lt"/>
              <a:buAutoNum type="arabicPeriod"/>
            </a:pPr>
            <a:r>
              <a:rPr lang="en-US" sz="3600" dirty="0"/>
              <a:t>Evaluate how value propositions address customer jobs, pains, and gains.</a:t>
            </a:r>
          </a:p>
          <a:p>
            <a:pPr>
              <a:buFont typeface="+mj-lt"/>
              <a:buAutoNum type="arabicPeriod"/>
            </a:pPr>
            <a:r>
              <a:rPr lang="en-US" sz="3600" dirty="0"/>
              <a:t>Summarize how clear value propositions strengthen marketing and financial planning decisions in small food and farm enterprises.</a:t>
            </a:r>
          </a:p>
        </p:txBody>
      </p:sp>
      <p:sp>
        <p:nvSpPr>
          <p:cNvPr id="4" name="Slide Number Placeholder 3">
            <a:extLst>
              <a:ext uri="{FF2B5EF4-FFF2-40B4-BE49-F238E27FC236}">
                <a16:creationId xmlns:a16="http://schemas.microsoft.com/office/drawing/2014/main" id="{E03C9AE5-04C5-1287-6D53-1C6BEC3EB203}"/>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1820982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Gain Creators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2213255476"/>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5B872084-E7A3-69EB-2791-5871D98991F9}"/>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define the significance of creating this additional value?</a:t>
            </a:r>
          </a:p>
        </p:txBody>
      </p:sp>
    </p:spTree>
    <p:extLst>
      <p:ext uri="{BB962C8B-B14F-4D97-AF65-F5344CB8AC3E}">
        <p14:creationId xmlns:p14="http://schemas.microsoft.com/office/powerpoint/2010/main" val="3520535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Product &amp; Service Fit</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393103464"/>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11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A7FF-2DE9-013B-054B-120AED605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180D8-60E6-3B87-180D-AC96DE251764}"/>
              </a:ext>
            </a:extLst>
          </p:cNvPr>
          <p:cNvSpPr>
            <a:spLocks noGrp="1"/>
          </p:cNvSpPr>
          <p:nvPr>
            <p:ph type="title"/>
          </p:nvPr>
        </p:nvSpPr>
        <p:spPr>
          <a:xfrm>
            <a:off x="1680667" y="5210924"/>
            <a:ext cx="15371706" cy="1814343"/>
          </a:xfrm>
        </p:spPr>
        <p:txBody>
          <a:bodyPr anchor="b">
            <a:normAutofit fontScale="90000"/>
          </a:bodyPr>
          <a:lstStyle/>
          <a:p>
            <a:r>
              <a:rPr lang="en-US" dirty="0"/>
              <a:t>Part 2:</a:t>
            </a:r>
            <a:br>
              <a:rPr lang="en-US" dirty="0"/>
            </a:br>
            <a:r>
              <a:rPr lang="en-US" dirty="0"/>
              <a:t>Developing a Business Plan</a:t>
            </a:r>
          </a:p>
        </p:txBody>
      </p:sp>
      <p:sp>
        <p:nvSpPr>
          <p:cNvPr id="4" name="Text Placeholder 3">
            <a:extLst>
              <a:ext uri="{FF2B5EF4-FFF2-40B4-BE49-F238E27FC236}">
                <a16:creationId xmlns:a16="http://schemas.microsoft.com/office/drawing/2014/main" id="{3EE8F36A-5C9E-9967-D65B-7D83C402D91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910037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B826DF0-A084-73AF-F8DA-AA60EC163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59E0-BA9E-7C23-277B-9C4AC7C6293B}"/>
              </a:ext>
            </a:extLst>
          </p:cNvPr>
          <p:cNvSpPr>
            <a:spLocks noGrp="1"/>
          </p:cNvSpPr>
          <p:nvPr>
            <p:ph type="title"/>
          </p:nvPr>
        </p:nvSpPr>
        <p:spPr>
          <a:xfrm>
            <a:off x="953811" y="1173536"/>
            <a:ext cx="22486758" cy="1415772"/>
          </a:xfrm>
        </p:spPr>
        <p:txBody>
          <a:bodyPr/>
          <a:lstStyle/>
          <a:p>
            <a:r>
              <a:rPr lang="en-US" sz="8000" dirty="0">
                <a:solidFill>
                  <a:srgbClr val="000000"/>
                </a:solidFill>
              </a:rPr>
              <a:t>In-Class Quiz Activity: Business Plan Review</a:t>
            </a:r>
          </a:p>
        </p:txBody>
      </p:sp>
      <p:sp>
        <p:nvSpPr>
          <p:cNvPr id="3" name="Content Placeholder 2">
            <a:extLst>
              <a:ext uri="{FF2B5EF4-FFF2-40B4-BE49-F238E27FC236}">
                <a16:creationId xmlns:a16="http://schemas.microsoft.com/office/drawing/2014/main" id="{7DE665EB-C431-4C48-E433-8DB47B1C7DFB}"/>
              </a:ext>
            </a:extLst>
          </p:cNvPr>
          <p:cNvSpPr>
            <a:spLocks noGrp="1"/>
          </p:cNvSpPr>
          <p:nvPr>
            <p:ph idx="1"/>
          </p:nvPr>
        </p:nvSpPr>
        <p:spPr>
          <a:xfrm>
            <a:off x="953811" y="2985796"/>
            <a:ext cx="21714803" cy="8325356"/>
          </a:xfrm>
        </p:spPr>
        <p:txBody>
          <a:bodyPr/>
          <a:lstStyle/>
          <a:p>
            <a:pPr>
              <a:spcBef>
                <a:spcPts val="600"/>
              </a:spcBef>
              <a:buNone/>
            </a:pPr>
            <a:r>
              <a:rPr lang="en-US" sz="3200" b="1" dirty="0">
                <a:solidFill>
                  <a:srgbClr val="000000"/>
                </a:solidFill>
              </a:rPr>
              <a:t>Today’s Task</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Review a </a:t>
            </a:r>
            <a:r>
              <a:rPr lang="en-US" sz="3200" b="1" dirty="0">
                <a:solidFill>
                  <a:srgbClr val="000000"/>
                </a:solidFill>
              </a:rPr>
              <a:t>real small farm business plan</a:t>
            </a:r>
            <a:r>
              <a:rPr lang="en-US" sz="3200" dirty="0">
                <a:solidFill>
                  <a:srgbClr val="000000"/>
                </a:solidFill>
              </a:rPr>
              <a:t> (Oregon Flower Farm)</a:t>
            </a:r>
          </a:p>
          <a:p>
            <a:pPr>
              <a:spcBef>
                <a:spcPts val="600"/>
              </a:spcBef>
              <a:buFont typeface="Arial" panose="020B0604020202020204" pitchFamily="34" charset="0"/>
              <a:buChar char="•"/>
            </a:pPr>
            <a:r>
              <a:rPr lang="en-US" sz="3200" dirty="0">
                <a:solidFill>
                  <a:srgbClr val="000000"/>
                </a:solidFill>
              </a:rPr>
              <a:t>Identify the venture’s </a:t>
            </a:r>
            <a:r>
              <a:rPr lang="en-US" sz="3200" b="1" dirty="0">
                <a:solidFill>
                  <a:srgbClr val="000000"/>
                </a:solidFill>
              </a:rPr>
              <a:t>value proposition</a:t>
            </a:r>
            <a:r>
              <a:rPr lang="en-US" sz="3200" dirty="0">
                <a:solidFill>
                  <a:srgbClr val="000000"/>
                </a:solidFill>
              </a:rPr>
              <a:t> using the </a:t>
            </a:r>
            <a:r>
              <a:rPr lang="en-US" sz="3200" i="1" dirty="0">
                <a:solidFill>
                  <a:srgbClr val="000000"/>
                </a:solidFill>
              </a:rPr>
              <a:t>Business Model Canvas</a:t>
            </a:r>
            <a:r>
              <a:rPr lang="en-US" sz="3200" dirty="0">
                <a:solidFill>
                  <a:srgbClr val="000000"/>
                </a:solidFill>
              </a:rPr>
              <a:t> framework</a:t>
            </a:r>
          </a:p>
          <a:p>
            <a:pPr>
              <a:spcBef>
                <a:spcPts val="600"/>
              </a:spcBef>
              <a:buNone/>
            </a:pPr>
            <a:r>
              <a:rPr lang="en-US" sz="3200" b="1" dirty="0">
                <a:solidFill>
                  <a:srgbClr val="000000"/>
                </a:solidFill>
              </a:rPr>
              <a:t>Instructions</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Work </a:t>
            </a:r>
            <a:r>
              <a:rPr lang="en-US" sz="3200" b="1" dirty="0">
                <a:solidFill>
                  <a:srgbClr val="000000"/>
                </a:solidFill>
              </a:rPr>
              <a:t>in your pods</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Discuss and complete the worksheet together</a:t>
            </a:r>
          </a:p>
          <a:p>
            <a:pPr>
              <a:spcBef>
                <a:spcPts val="600"/>
              </a:spcBef>
              <a:buFont typeface="Arial" panose="020B0604020202020204" pitchFamily="34" charset="0"/>
              <a:buChar char="•"/>
            </a:pPr>
            <a:r>
              <a:rPr lang="en-US" sz="3200" dirty="0">
                <a:solidFill>
                  <a:srgbClr val="000000"/>
                </a:solidFill>
              </a:rPr>
              <a:t>Turn in </a:t>
            </a:r>
            <a:r>
              <a:rPr lang="en-US" sz="3200" b="1" dirty="0">
                <a:solidFill>
                  <a:srgbClr val="000000"/>
                </a:solidFill>
              </a:rPr>
              <a:t>one group submission</a:t>
            </a:r>
            <a:r>
              <a:rPr lang="en-US" sz="3200" dirty="0">
                <a:solidFill>
                  <a:srgbClr val="000000"/>
                </a:solidFill>
              </a:rPr>
              <a:t> before you leave class</a:t>
            </a:r>
          </a:p>
          <a:p>
            <a:pPr>
              <a:spcBef>
                <a:spcPts val="600"/>
              </a:spcBef>
              <a:buNone/>
            </a:pPr>
            <a:r>
              <a:rPr lang="en-US" sz="3200" b="1" dirty="0">
                <a:solidFill>
                  <a:srgbClr val="000000"/>
                </a:solidFill>
              </a:rPr>
              <a:t>Goals</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Practice finding the link between</a:t>
            </a:r>
          </a:p>
          <a:p>
            <a:pPr marL="742950" lvl="1" indent="-285750">
              <a:spcBef>
                <a:spcPts val="600"/>
              </a:spcBef>
              <a:buFont typeface="Arial" panose="020B0604020202020204" pitchFamily="34" charset="0"/>
              <a:buChar char="•"/>
            </a:pPr>
            <a:r>
              <a:rPr lang="en-US" sz="2800" dirty="0">
                <a:solidFill>
                  <a:srgbClr val="000000"/>
                </a:solidFill>
              </a:rPr>
              <a:t>Customer segments</a:t>
            </a:r>
          </a:p>
          <a:p>
            <a:pPr marL="742950" lvl="1" indent="-285750">
              <a:spcBef>
                <a:spcPts val="600"/>
              </a:spcBef>
              <a:buFont typeface="Arial" panose="020B0604020202020204" pitchFamily="34" charset="0"/>
              <a:buChar char="•"/>
            </a:pPr>
            <a:r>
              <a:rPr lang="en-US" sz="2800" dirty="0">
                <a:solidFill>
                  <a:srgbClr val="000000"/>
                </a:solidFill>
              </a:rPr>
              <a:t>Problems / needs</a:t>
            </a:r>
          </a:p>
          <a:p>
            <a:pPr marL="742950" lvl="1" indent="-285750">
              <a:spcBef>
                <a:spcPts val="600"/>
              </a:spcBef>
              <a:buFont typeface="Arial" panose="020B0604020202020204" pitchFamily="34" charset="0"/>
              <a:buChar char="•"/>
            </a:pPr>
            <a:r>
              <a:rPr lang="en-US" sz="2800" dirty="0">
                <a:solidFill>
                  <a:srgbClr val="000000"/>
                </a:solidFill>
              </a:rPr>
              <a:t>Products / services</a:t>
            </a:r>
          </a:p>
          <a:p>
            <a:pPr marL="742950" lvl="1" indent="-285750">
              <a:spcBef>
                <a:spcPts val="600"/>
              </a:spcBef>
              <a:buFont typeface="Arial" panose="020B0604020202020204" pitchFamily="34" charset="0"/>
              <a:buChar char="•"/>
            </a:pPr>
            <a:r>
              <a:rPr lang="en-US" sz="2800" dirty="0">
                <a:solidFill>
                  <a:srgbClr val="000000"/>
                </a:solidFill>
              </a:rPr>
              <a:t>Value delivered</a:t>
            </a:r>
          </a:p>
          <a:p>
            <a:pPr>
              <a:spcBef>
                <a:spcPts val="600"/>
              </a:spcBef>
              <a:buNone/>
            </a:pPr>
            <a:r>
              <a:rPr lang="en-US" sz="3200" b="1" dirty="0">
                <a:solidFill>
                  <a:srgbClr val="000000"/>
                </a:solidFill>
              </a:rPr>
              <a:t>Reminder:</a:t>
            </a:r>
            <a:br>
              <a:rPr lang="en-US" sz="3200" dirty="0">
                <a:solidFill>
                  <a:srgbClr val="000000"/>
                </a:solidFill>
              </a:rPr>
            </a:br>
            <a:r>
              <a:rPr lang="en-US" sz="3200" dirty="0">
                <a:solidFill>
                  <a:srgbClr val="000000"/>
                </a:solidFill>
              </a:rPr>
              <a:t>This counts as your </a:t>
            </a:r>
            <a:r>
              <a:rPr lang="en-US" sz="3200" b="1" dirty="0">
                <a:solidFill>
                  <a:srgbClr val="000000"/>
                </a:solidFill>
              </a:rPr>
              <a:t>quiz grade</a:t>
            </a:r>
            <a:r>
              <a:rPr lang="en-US" sz="3200" dirty="0">
                <a:solidFill>
                  <a:srgbClr val="000000"/>
                </a:solidFill>
              </a:rPr>
              <a:t> for the week. Be present and participate!</a:t>
            </a:r>
          </a:p>
        </p:txBody>
      </p:sp>
      <p:sp>
        <p:nvSpPr>
          <p:cNvPr id="4" name="Slide Number Placeholder 3">
            <a:extLst>
              <a:ext uri="{FF2B5EF4-FFF2-40B4-BE49-F238E27FC236}">
                <a16:creationId xmlns:a16="http://schemas.microsoft.com/office/drawing/2014/main" id="{FBB2498B-60AF-3082-D1EE-6001326B00AF}"/>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63</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743135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a:bodyPr>
          <a:lstStyle/>
          <a:p>
            <a:pPr>
              <a:spcBef>
                <a:spcPts val="0"/>
              </a:spcBef>
              <a:spcAft>
                <a:spcPts val="600"/>
              </a:spcAft>
              <a:buClr>
                <a:schemeClr val="tx1"/>
              </a:buClr>
              <a:buFont typeface="Wingdings" panose="05000000000000000000" pitchFamily="2" charset="2"/>
              <a:buChar char="ü"/>
            </a:pPr>
            <a:r>
              <a:rPr lang="en-US" sz="3600" dirty="0">
                <a:cs typeface="Tahoma" pitchFamily="34" charset="0"/>
              </a:rPr>
              <a:t>Explain how a business plan connects the problem, solution, and value proposition in an agribusiness context.</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Identify and articulate a venture’s customer segments and value propositions using evidence from written plans.</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Apply the Business Model Canvas to interpret real-world agribusiness ventures.</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Evaluate how value propositions address customer jobs, pains, and gains.</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Summarize how clear value propositions strengthen marketing and financial planning decisions in small food and farm enterprises.</a:t>
            </a:r>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64</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36EC1-0F45-9F89-B4B5-4EEF7FD4A72C}"/>
              </a:ext>
            </a:extLst>
          </p:cNvPr>
          <p:cNvPicPr>
            <a:picLocks noChangeAspect="1"/>
          </p:cNvPicPr>
          <p:nvPr/>
        </p:nvPicPr>
        <p:blipFill>
          <a:blip r:embed="rId3">
            <a:duotone>
              <a:schemeClr val="bg2">
                <a:shade val="45000"/>
                <a:satMod val="135000"/>
              </a:schemeClr>
              <a:prstClr val="white"/>
            </a:duotone>
          </a:blip>
          <a:srcRect l="9091" t="16851"/>
          <a:stretch/>
        </p:blipFill>
        <p:spPr>
          <a:xfrm>
            <a:off x="1627" y="20"/>
            <a:ext cx="24383960" cy="13715980"/>
          </a:xfrm>
          <a:prstGeom prst="rect">
            <a:avLst/>
          </a:prstGeom>
        </p:spPr>
      </p:pic>
      <p:sp>
        <p:nvSpPr>
          <p:cNvPr id="2" name="Title 1">
            <a:extLst>
              <a:ext uri="{FF2B5EF4-FFF2-40B4-BE49-F238E27FC236}">
                <a16:creationId xmlns:a16="http://schemas.microsoft.com/office/drawing/2014/main" id="{5C02BE7A-8931-5DA1-A22E-48D865E38F02}"/>
              </a:ext>
            </a:extLst>
          </p:cNvPr>
          <p:cNvSpPr>
            <a:spLocks noGrp="1"/>
          </p:cNvSpPr>
          <p:nvPr>
            <p:ph type="title"/>
          </p:nvPr>
        </p:nvSpPr>
        <p:spPr>
          <a:xfrm>
            <a:off x="1677987" y="730251"/>
            <a:ext cx="21031200" cy="2651126"/>
          </a:xfrm>
        </p:spPr>
        <p:txBody>
          <a:bodyPr>
            <a:normAutofit/>
          </a:bodyPr>
          <a:lstStyle/>
          <a:p>
            <a:r>
              <a:rPr lang="en-US" dirty="0"/>
              <a:t>How Problems Lead to Opportunities</a:t>
            </a:r>
          </a:p>
        </p:txBody>
      </p:sp>
      <p:graphicFrame>
        <p:nvGraphicFramePr>
          <p:cNvPr id="5" name="Content Placeholder 2">
            <a:extLst>
              <a:ext uri="{FF2B5EF4-FFF2-40B4-BE49-F238E27FC236}">
                <a16:creationId xmlns:a16="http://schemas.microsoft.com/office/drawing/2014/main" id="{B6DE04E0-6C43-5EFC-0799-E4A94F8A5EF0}"/>
              </a:ext>
            </a:extLst>
          </p:cNvPr>
          <p:cNvGraphicFramePr>
            <a:graphicFrameLocks noGrp="1"/>
          </p:cNvGraphicFramePr>
          <p:nvPr>
            <p:ph idx="1"/>
            <p:extLst>
              <p:ext uri="{D42A27DB-BD31-4B8C-83A1-F6EECF244321}">
                <p14:modId xmlns:p14="http://schemas.microsoft.com/office/powerpoint/2010/main" val="1486527080"/>
              </p:ext>
            </p:extLst>
          </p:nvPr>
        </p:nvGraphicFramePr>
        <p:xfrm>
          <a:off x="1677987" y="3651250"/>
          <a:ext cx="21031200" cy="87026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0641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114A40F-494B-5954-F8AD-8D89CD4DC585}"/>
              </a:ext>
            </a:extLst>
          </p:cNvPr>
          <p:cNvSpPr/>
          <p:nvPr/>
        </p:nvSpPr>
        <p:spPr>
          <a:xfrm>
            <a:off x="4946967" y="994410"/>
            <a:ext cx="14493240" cy="1172718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r>
              <a:rPr lang="en-US" sz="4000" dirty="0">
                <a:latin typeface="Poppins" panose="00000500000000000000" pitchFamily="2" charset="0"/>
                <a:cs typeface="Poppins" panose="00000500000000000000" pitchFamily="2" charset="0"/>
              </a:rPr>
              <a:t>You have a business plan to bring the solution to market.</a:t>
            </a:r>
          </a:p>
        </p:txBody>
      </p:sp>
      <p:sp>
        <p:nvSpPr>
          <p:cNvPr id="6" name="Oval 5">
            <a:extLst>
              <a:ext uri="{FF2B5EF4-FFF2-40B4-BE49-F238E27FC236}">
                <a16:creationId xmlns:a16="http://schemas.microsoft.com/office/drawing/2014/main" id="{7B50D25B-FB02-F228-8F3D-BF233651A014}"/>
              </a:ext>
            </a:extLst>
          </p:cNvPr>
          <p:cNvSpPr/>
          <p:nvPr/>
        </p:nvSpPr>
        <p:spPr>
          <a:xfrm>
            <a:off x="7316787" y="4743450"/>
            <a:ext cx="9753600" cy="797814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4000" dirty="0">
                <a:latin typeface="Poppins" panose="00000500000000000000" pitchFamily="2" charset="0"/>
                <a:cs typeface="Poppins" panose="00000500000000000000" pitchFamily="2" charset="0"/>
              </a:rPr>
              <a:t>You have an innovative solution, with the right team.</a:t>
            </a:r>
          </a:p>
        </p:txBody>
      </p:sp>
      <p:sp>
        <p:nvSpPr>
          <p:cNvPr id="5" name="Oval 4">
            <a:extLst>
              <a:ext uri="{FF2B5EF4-FFF2-40B4-BE49-F238E27FC236}">
                <a16:creationId xmlns:a16="http://schemas.microsoft.com/office/drawing/2014/main" id="{22B4A30D-37F1-D311-C5A4-34F474EF252B}"/>
              </a:ext>
            </a:extLst>
          </p:cNvPr>
          <p:cNvSpPr/>
          <p:nvPr/>
        </p:nvSpPr>
        <p:spPr>
          <a:xfrm>
            <a:off x="9541827" y="7760970"/>
            <a:ext cx="5303520" cy="49606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dirty="0">
                <a:solidFill>
                  <a:schemeClr val="tx2"/>
                </a:solidFill>
                <a:latin typeface="Poppins" panose="00000500000000000000" pitchFamily="2" charset="0"/>
                <a:cs typeface="Poppins" panose="00000500000000000000" pitchFamily="2" charset="0"/>
              </a:rPr>
              <a:t>You’ve identified the problem.</a:t>
            </a:r>
          </a:p>
        </p:txBody>
      </p:sp>
      <p:sp>
        <p:nvSpPr>
          <p:cNvPr id="9" name="TextBox 8">
            <a:extLst>
              <a:ext uri="{FF2B5EF4-FFF2-40B4-BE49-F238E27FC236}">
                <a16:creationId xmlns:a16="http://schemas.microsoft.com/office/drawing/2014/main" id="{FCED49C1-E74B-4AC5-6D70-86B863EA07EE}"/>
              </a:ext>
            </a:extLst>
          </p:cNvPr>
          <p:cNvSpPr txBox="1"/>
          <p:nvPr/>
        </p:nvSpPr>
        <p:spPr>
          <a:xfrm>
            <a:off x="334962" y="7178903"/>
            <a:ext cx="4238624" cy="61247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b="1" dirty="0">
                <a:latin typeface="Poppins" panose="00000500000000000000" pitchFamily="2" charset="0"/>
                <a:cs typeface="Poppins" panose="00000500000000000000" pitchFamily="2" charset="0"/>
              </a:rPr>
              <a:t>The foundation of any entrepreneurial venture is problem discovery. Without a clearly defined problem, there's no opportunity to solve anything meaningful. This is where it all begins—understanding a gap or inefficiency in the market that needs addressing.</a:t>
            </a:r>
          </a:p>
        </p:txBody>
      </p:sp>
      <p:cxnSp>
        <p:nvCxnSpPr>
          <p:cNvPr id="11" name="Straight Arrow Connector 10">
            <a:extLst>
              <a:ext uri="{FF2B5EF4-FFF2-40B4-BE49-F238E27FC236}">
                <a16:creationId xmlns:a16="http://schemas.microsoft.com/office/drawing/2014/main" id="{F64A5240-C26A-F7FB-2658-11FF8F910AC4}"/>
              </a:ext>
            </a:extLst>
          </p:cNvPr>
          <p:cNvCxnSpPr>
            <a:cxnSpLocks/>
            <a:stCxn id="9" idx="3"/>
            <a:endCxn id="5" idx="2"/>
          </p:cNvCxnSpPr>
          <p:nvPr/>
        </p:nvCxnSpPr>
        <p:spPr>
          <a:xfrm>
            <a:off x="4573586" y="10241280"/>
            <a:ext cx="4968241"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809CE398-24ED-8730-07EA-4AC646FA2344}"/>
              </a:ext>
            </a:extLst>
          </p:cNvPr>
          <p:cNvSpPr txBox="1"/>
          <p:nvPr/>
        </p:nvSpPr>
        <p:spPr>
          <a:xfrm>
            <a:off x="19361150" y="8261227"/>
            <a:ext cx="4897754" cy="52629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2800" b="1" dirty="0">
                <a:latin typeface="Poppins" panose="00000500000000000000" pitchFamily="2" charset="0"/>
                <a:cs typeface="Poppins" panose="00000500000000000000" pitchFamily="2" charset="0"/>
              </a:rPr>
              <a:t>Once you've identified the problem, the next step is developing an innovative solution. But it's not enough to just have a great idea; you need the right team with the skills and experience to execute it effectively. This is where creativity and collaboration come into play.</a:t>
            </a:r>
          </a:p>
        </p:txBody>
      </p:sp>
      <p:cxnSp>
        <p:nvCxnSpPr>
          <p:cNvPr id="15" name="Straight Arrow Connector 14">
            <a:extLst>
              <a:ext uri="{FF2B5EF4-FFF2-40B4-BE49-F238E27FC236}">
                <a16:creationId xmlns:a16="http://schemas.microsoft.com/office/drawing/2014/main" id="{CB9053AB-91AC-323F-0505-8DBB5E42F4FB}"/>
              </a:ext>
            </a:extLst>
          </p:cNvPr>
          <p:cNvCxnSpPr>
            <a:stCxn id="13" idx="1"/>
            <a:endCxn id="6" idx="6"/>
          </p:cNvCxnSpPr>
          <p:nvPr/>
        </p:nvCxnSpPr>
        <p:spPr>
          <a:xfrm flipH="1" flipV="1">
            <a:off x="17070387" y="8732520"/>
            <a:ext cx="2290763" cy="2160197"/>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76A71BF0-6BA2-0600-BC4F-B10AF4F4B6DE}"/>
              </a:ext>
            </a:extLst>
          </p:cNvPr>
          <p:cNvSpPr txBox="1"/>
          <p:nvPr/>
        </p:nvSpPr>
        <p:spPr>
          <a:xfrm>
            <a:off x="334962" y="309800"/>
            <a:ext cx="4238626" cy="61247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a:latin typeface="Poppins" panose="00000500000000000000" pitchFamily="2" charset="0"/>
                <a:cs typeface="Poppins" panose="00000500000000000000" pitchFamily="2" charset="0"/>
              </a:rPr>
              <a:t>Even with a problem identified and a great solution in hand, the business cannot succeed without a concrete plan to take that solution to market. This includes market research, financial planning, supply chain logistics, and identifying your customer base.</a:t>
            </a:r>
          </a:p>
        </p:txBody>
      </p:sp>
      <p:cxnSp>
        <p:nvCxnSpPr>
          <p:cNvPr id="19" name="Straight Arrow Connector 18">
            <a:extLst>
              <a:ext uri="{FF2B5EF4-FFF2-40B4-BE49-F238E27FC236}">
                <a16:creationId xmlns:a16="http://schemas.microsoft.com/office/drawing/2014/main" id="{CAC61BB3-BE0E-0E86-BC7A-20A34CF4F38A}"/>
              </a:ext>
            </a:extLst>
          </p:cNvPr>
          <p:cNvCxnSpPr>
            <a:cxnSpLocks/>
            <a:stCxn id="17" idx="3"/>
            <a:endCxn id="7" idx="1"/>
          </p:cNvCxnSpPr>
          <p:nvPr/>
        </p:nvCxnSpPr>
        <p:spPr>
          <a:xfrm flipV="1">
            <a:off x="4573588" y="2711816"/>
            <a:ext cx="2495865" cy="66036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094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P spid="9" grpId="0" animBg="1"/>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BF56-1560-025F-8FF2-0E857CB1E019}"/>
              </a:ext>
            </a:extLst>
          </p:cNvPr>
          <p:cNvSpPr>
            <a:spLocks noGrp="1"/>
          </p:cNvSpPr>
          <p:nvPr>
            <p:ph type="title"/>
          </p:nvPr>
        </p:nvSpPr>
        <p:spPr/>
        <p:txBody>
          <a:bodyPr/>
          <a:lstStyle/>
          <a:p>
            <a:r>
              <a:rPr lang="en-US" dirty="0"/>
              <a:t>Initiating the Venture Formation Process</a:t>
            </a:r>
          </a:p>
        </p:txBody>
      </p:sp>
      <p:sp>
        <p:nvSpPr>
          <p:cNvPr id="3" name="Content Placeholder 2">
            <a:extLst>
              <a:ext uri="{FF2B5EF4-FFF2-40B4-BE49-F238E27FC236}">
                <a16:creationId xmlns:a16="http://schemas.microsoft.com/office/drawing/2014/main" id="{7AA2433F-3CED-7879-7270-31956FAF2BEE}"/>
              </a:ext>
            </a:extLst>
          </p:cNvPr>
          <p:cNvSpPr>
            <a:spLocks noGrp="1"/>
          </p:cNvSpPr>
          <p:nvPr>
            <p:ph idx="1"/>
          </p:nvPr>
        </p:nvSpPr>
        <p:spPr>
          <a:xfrm>
            <a:off x="953811" y="3163824"/>
            <a:ext cx="22486758" cy="4493538"/>
          </a:xfrm>
        </p:spPr>
        <p:txBody>
          <a:bodyPr/>
          <a:lstStyle/>
          <a:p>
            <a:r>
              <a:rPr lang="en-US" dirty="0"/>
              <a:t>A </a:t>
            </a:r>
            <a:r>
              <a:rPr lang="en-US" u="sng" dirty="0"/>
              <a:t>business model</a:t>
            </a:r>
            <a:r>
              <a:rPr lang="en-US" dirty="0"/>
              <a:t> is a description of how a venture will </a:t>
            </a:r>
            <a:r>
              <a:rPr lang="en-US" b="1" dirty="0"/>
              <a:t>create and deliver value</a:t>
            </a:r>
            <a:r>
              <a:rPr lang="en-US" dirty="0"/>
              <a:t>.</a:t>
            </a:r>
          </a:p>
          <a:p>
            <a:r>
              <a:rPr lang="en-US" dirty="0"/>
              <a:t>The </a:t>
            </a:r>
            <a:r>
              <a:rPr lang="en-US" b="1" dirty="0"/>
              <a:t>Business Model Canvas</a:t>
            </a:r>
            <a:r>
              <a:rPr lang="en-US" dirty="0"/>
              <a:t> was introduced in 2010 as a way to simplify the process.</a:t>
            </a:r>
          </a:p>
          <a:p>
            <a:r>
              <a:rPr lang="en-US" dirty="0"/>
              <a:t>Let’s review this model (“BMC”).</a:t>
            </a:r>
          </a:p>
        </p:txBody>
      </p:sp>
      <p:sp>
        <p:nvSpPr>
          <p:cNvPr id="4" name="Slide Number Placeholder 3">
            <a:extLst>
              <a:ext uri="{FF2B5EF4-FFF2-40B4-BE49-F238E27FC236}">
                <a16:creationId xmlns:a16="http://schemas.microsoft.com/office/drawing/2014/main" id="{03A9C9C4-BB7D-647B-AB3E-5A882CC3F067}"/>
              </a:ext>
            </a:extLst>
          </p:cNvPr>
          <p:cNvSpPr>
            <a:spLocks noGrp="1"/>
          </p:cNvSpPr>
          <p:nvPr>
            <p:ph type="sldNum" sz="quarter" idx="4"/>
          </p:nvPr>
        </p:nvSpPr>
        <p:spPr/>
        <p:txBody>
          <a:bodyPr/>
          <a:lstStyle/>
          <a:p>
            <a:fld id="{5D421B75-32F1-3341-9ED0-64265A793BE3}" type="slidenum">
              <a:rPr lang="en-US" smtClean="0"/>
              <a:pPr/>
              <a:t>9</a:t>
            </a:fld>
            <a:endParaRPr lang="en-US" dirty="0"/>
          </a:p>
        </p:txBody>
      </p:sp>
    </p:spTree>
    <p:extLst>
      <p:ext uri="{BB962C8B-B14F-4D97-AF65-F5344CB8AC3E}">
        <p14:creationId xmlns:p14="http://schemas.microsoft.com/office/powerpoint/2010/main" val="3834951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9169</TotalTime>
  <Words>3852</Words>
  <Application>Microsoft Office PowerPoint</Application>
  <PresentationFormat>Custom</PresentationFormat>
  <Paragraphs>426</Paragraphs>
  <Slides>64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Aptos</vt:lpstr>
      <vt:lpstr>Aptos Display</vt:lpstr>
      <vt:lpstr>Arial</vt:lpstr>
      <vt:lpstr>Calibri</vt:lpstr>
      <vt:lpstr>Franklin Gothic Book</vt:lpstr>
      <vt:lpstr>Poppins</vt:lpstr>
      <vt:lpstr>Tahoma</vt:lpstr>
      <vt:lpstr>Wingdings</vt:lpstr>
      <vt:lpstr>Office Theme</vt:lpstr>
      <vt:lpstr>1_Office Theme</vt:lpstr>
      <vt:lpstr>Lecture 10</vt:lpstr>
      <vt:lpstr>Don’t find customers for your product. Find products for your customers.  -Seth Godin (American author, marketing expert, entrepreneur)</vt:lpstr>
      <vt:lpstr>Lecture 10:  Financial Planning &amp; Business Plans in Agribusiness and Food Ventures</vt:lpstr>
      <vt:lpstr>Chapter 11 Objectives</vt:lpstr>
      <vt:lpstr>Chapter 12 Objectives</vt:lpstr>
      <vt:lpstr>Lecture Content</vt:lpstr>
      <vt:lpstr>How Problems Lead to Opportunities</vt:lpstr>
      <vt:lpstr>PowerPoint Presentation</vt:lpstr>
      <vt:lpstr>Initiating the Venture Formation Process</vt:lpstr>
      <vt:lpstr>Part 1: Introduction to the Business Model Canvas</vt:lpstr>
      <vt:lpstr>Problem Discovery →  Value Proposition &amp; Customer Segments</vt:lpstr>
      <vt:lpstr>Walking through the BMC</vt:lpstr>
      <vt:lpstr>Walking through the BMC</vt:lpstr>
      <vt:lpstr>The BMC consists of nine building blocks that cover the primary aspects of a business. </vt:lpstr>
      <vt:lpstr>PowerPoint Presentation</vt:lpstr>
      <vt:lpstr>PowerPoint Presentation</vt:lpstr>
      <vt:lpstr>PowerPoint Presentation</vt:lpstr>
      <vt:lpstr>PowerPoint Presentation</vt:lpstr>
      <vt:lpstr>Walking through the BMC</vt:lpstr>
      <vt:lpstr>Customer Segments</vt:lpstr>
      <vt:lpstr>Breaking Down the Customer Segment Profile</vt:lpstr>
      <vt:lpstr>Example: Nestlé Foods Customer Segmentation</vt:lpstr>
      <vt:lpstr>1. Customer Jobs</vt:lpstr>
      <vt:lpstr>Supporting Jobs</vt:lpstr>
      <vt:lpstr>Example: Nestlé Foods Customer Jobs</vt:lpstr>
      <vt:lpstr>2. Customer Pains</vt:lpstr>
      <vt:lpstr>Example: Nestlé Foods Customer Pains</vt:lpstr>
      <vt:lpstr>3. Customer Gains</vt:lpstr>
      <vt:lpstr>Example: Nestlé Foods Customer Gains</vt:lpstr>
      <vt:lpstr>Applying the Business Model Canvas</vt:lpstr>
      <vt:lpstr>Walking through the BMC</vt:lpstr>
      <vt:lpstr>Communicating Your Product’s Value</vt:lpstr>
      <vt:lpstr>Name the company according to their value proposition…</vt:lpstr>
      <vt:lpstr>PowerPoint Presentation</vt:lpstr>
      <vt:lpstr>Name the company according to their value proposition…</vt:lpstr>
      <vt:lpstr>PowerPoint Presentation</vt:lpstr>
      <vt:lpstr>Name the company according to their value proposition…</vt:lpstr>
      <vt:lpstr>PowerPoint Presentation</vt:lpstr>
      <vt:lpstr>What do they all have in common?</vt:lpstr>
      <vt:lpstr>Value Propositions</vt:lpstr>
      <vt:lpstr>PowerPoint Presentation</vt:lpstr>
      <vt:lpstr>Ad-lib Example for Nestlé Pure Life Water</vt:lpstr>
      <vt:lpstr>Effective Value Propositions…</vt:lpstr>
      <vt:lpstr>Example 1</vt:lpstr>
      <vt:lpstr>Example 2</vt:lpstr>
      <vt:lpstr>Example 3</vt:lpstr>
      <vt:lpstr>Effective value propositions  clearly define who the product is for, what problem it solves,  how it does so, and  what differentiates it from competing value propositions.</vt:lpstr>
      <vt:lpstr>Walking through the BMC</vt:lpstr>
      <vt:lpstr>Value Map = Mapping Value onto Customer Profiles</vt:lpstr>
      <vt:lpstr>Value Map</vt:lpstr>
      <vt:lpstr>Customer Profile</vt:lpstr>
      <vt:lpstr>Products and Services</vt:lpstr>
      <vt:lpstr>Pain Relievers</vt:lpstr>
      <vt:lpstr>Gain Creators</vt:lpstr>
      <vt:lpstr>“Fit” is what happens when the value map aligns with the customer profile</vt:lpstr>
      <vt:lpstr>Three Kinds of Fit</vt:lpstr>
      <vt:lpstr>Example: Nestlé</vt:lpstr>
      <vt:lpstr>Example: Nestlé Foods Products &amp; Services</vt:lpstr>
      <vt:lpstr>Example: Nestlé Foods Pain Relievers</vt:lpstr>
      <vt:lpstr>Example: Nestlé Foods Gain Creators</vt:lpstr>
      <vt:lpstr>Example: Nestlé Foods Product &amp; Service Fit</vt:lpstr>
      <vt:lpstr>Part 2: Developing a Business Plan</vt:lpstr>
      <vt:lpstr>In-Class Quiz Activity: Business Plan Review</vt:lpstr>
      <vt:lpstr>Summary</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206</cp:revision>
  <dcterms:created xsi:type="dcterms:W3CDTF">2015-06-30T23:05:53Z</dcterms:created>
  <dcterms:modified xsi:type="dcterms:W3CDTF">2025-11-02T18:42:49Z</dcterms:modified>
</cp:coreProperties>
</file>